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6"/>
  </p:notesMasterIdLst>
  <p:handoutMasterIdLst>
    <p:handoutMasterId r:id="rId17"/>
  </p:handoutMasterIdLst>
  <p:sldIdLst>
    <p:sldId id="2147483105" r:id="rId6"/>
    <p:sldId id="257" r:id="rId7"/>
    <p:sldId id="258" r:id="rId8"/>
    <p:sldId id="2147483097" r:id="rId9"/>
    <p:sldId id="270" r:id="rId10"/>
    <p:sldId id="394" r:id="rId11"/>
    <p:sldId id="262" r:id="rId12"/>
    <p:sldId id="396" r:id="rId13"/>
    <p:sldId id="397" r:id="rId14"/>
    <p:sldId id="398" r:id="rId15"/>
  </p:sldIdLst>
  <p:sldSz cx="9144000" cy="5145088"/>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57" autoAdjust="0"/>
  </p:normalViewPr>
  <p:slideViewPr>
    <p:cSldViewPr snapToGrid="0" showGuides="1">
      <p:cViewPr varScale="1">
        <p:scale>
          <a:sx n="152" d="100"/>
          <a:sy n="152" d="100"/>
        </p:scale>
        <p:origin x="480" y="1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Vrscaj" userId="ba68ffa0-59ec-48e7-af87-de6008e4b3e6" providerId="ADAL" clId="{6F626F04-0971-4E18-8D48-C620CB8622EA}"/>
    <pc:docChg chg="delSld delMainMaster">
      <pc:chgData name="Petra Vrscaj" userId="ba68ffa0-59ec-48e7-af87-de6008e4b3e6" providerId="ADAL" clId="{6F626F04-0971-4E18-8D48-C620CB8622EA}" dt="2026-02-26T12:29:03.689" v="3" actId="2696"/>
      <pc:docMkLst>
        <pc:docMk/>
      </pc:docMkLst>
      <pc:sldChg chg="del">
        <pc:chgData name="Petra Vrscaj" userId="ba68ffa0-59ec-48e7-af87-de6008e4b3e6" providerId="ADAL" clId="{6F626F04-0971-4E18-8D48-C620CB8622EA}" dt="2026-02-26T12:29:03.689" v="3" actId="2696"/>
        <pc:sldMkLst>
          <pc:docMk/>
          <pc:sldMk cId="1085679889" sldId="269"/>
        </pc:sldMkLst>
      </pc:sldChg>
      <pc:sldChg chg="del">
        <pc:chgData name="Petra Vrscaj" userId="ba68ffa0-59ec-48e7-af87-de6008e4b3e6" providerId="ADAL" clId="{6F626F04-0971-4E18-8D48-C620CB8622EA}" dt="2026-02-26T12:28:12.874" v="1" actId="47"/>
        <pc:sldMkLst>
          <pc:docMk/>
          <pc:sldMk cId="2854860422" sldId="392"/>
        </pc:sldMkLst>
      </pc:sldChg>
      <pc:sldChg chg="del">
        <pc:chgData name="Petra Vrscaj" userId="ba68ffa0-59ec-48e7-af87-de6008e4b3e6" providerId="ADAL" clId="{6F626F04-0971-4E18-8D48-C620CB8622EA}" dt="2026-02-26T12:28:12.874" v="1" actId="47"/>
        <pc:sldMkLst>
          <pc:docMk/>
          <pc:sldMk cId="478698070" sldId="395"/>
        </pc:sldMkLst>
      </pc:sldChg>
      <pc:sldChg chg="del">
        <pc:chgData name="Petra Vrscaj" userId="ba68ffa0-59ec-48e7-af87-de6008e4b3e6" providerId="ADAL" clId="{6F626F04-0971-4E18-8D48-C620CB8622EA}" dt="2026-02-26T12:28:12.874" v="1" actId="47"/>
        <pc:sldMkLst>
          <pc:docMk/>
          <pc:sldMk cId="1115997550" sldId="400"/>
        </pc:sldMkLst>
      </pc:sldChg>
      <pc:sldChg chg="del">
        <pc:chgData name="Petra Vrscaj" userId="ba68ffa0-59ec-48e7-af87-de6008e4b3e6" providerId="ADAL" clId="{6F626F04-0971-4E18-8D48-C620CB8622EA}" dt="2026-02-26T12:28:12.874" v="1" actId="47"/>
        <pc:sldMkLst>
          <pc:docMk/>
          <pc:sldMk cId="2952019322" sldId="401"/>
        </pc:sldMkLst>
      </pc:sldChg>
      <pc:sldChg chg="del">
        <pc:chgData name="Petra Vrscaj" userId="ba68ffa0-59ec-48e7-af87-de6008e4b3e6" providerId="ADAL" clId="{6F626F04-0971-4E18-8D48-C620CB8622EA}" dt="2026-02-26T12:28:12.874" v="1" actId="47"/>
        <pc:sldMkLst>
          <pc:docMk/>
          <pc:sldMk cId="2986731398" sldId="403"/>
        </pc:sldMkLst>
      </pc:sldChg>
      <pc:sldChg chg="del">
        <pc:chgData name="Petra Vrscaj" userId="ba68ffa0-59ec-48e7-af87-de6008e4b3e6" providerId="ADAL" clId="{6F626F04-0971-4E18-8D48-C620CB8622EA}" dt="2026-02-26T12:28:12.874" v="1" actId="47"/>
        <pc:sldMkLst>
          <pc:docMk/>
          <pc:sldMk cId="3397586801" sldId="404"/>
        </pc:sldMkLst>
      </pc:sldChg>
      <pc:sldChg chg="del">
        <pc:chgData name="Petra Vrscaj" userId="ba68ffa0-59ec-48e7-af87-de6008e4b3e6" providerId="ADAL" clId="{6F626F04-0971-4E18-8D48-C620CB8622EA}" dt="2026-02-26T12:28:12.874" v="1" actId="47"/>
        <pc:sldMkLst>
          <pc:docMk/>
          <pc:sldMk cId="4140344064" sldId="406"/>
        </pc:sldMkLst>
      </pc:sldChg>
      <pc:sldChg chg="del">
        <pc:chgData name="Petra Vrscaj" userId="ba68ffa0-59ec-48e7-af87-de6008e4b3e6" providerId="ADAL" clId="{6F626F04-0971-4E18-8D48-C620CB8622EA}" dt="2026-02-26T12:28:12.874" v="1" actId="47"/>
        <pc:sldMkLst>
          <pc:docMk/>
          <pc:sldMk cId="2276254411" sldId="410"/>
        </pc:sldMkLst>
      </pc:sldChg>
      <pc:sldChg chg="del">
        <pc:chgData name="Petra Vrscaj" userId="ba68ffa0-59ec-48e7-af87-de6008e4b3e6" providerId="ADAL" clId="{6F626F04-0971-4E18-8D48-C620CB8622EA}" dt="2026-02-26T12:28:12.874" v="1" actId="47"/>
        <pc:sldMkLst>
          <pc:docMk/>
          <pc:sldMk cId="1913409136" sldId="411"/>
        </pc:sldMkLst>
      </pc:sldChg>
      <pc:sldChg chg="del">
        <pc:chgData name="Petra Vrscaj" userId="ba68ffa0-59ec-48e7-af87-de6008e4b3e6" providerId="ADAL" clId="{6F626F04-0971-4E18-8D48-C620CB8622EA}" dt="2026-02-26T12:28:12.874" v="1" actId="47"/>
        <pc:sldMkLst>
          <pc:docMk/>
          <pc:sldMk cId="1762509509" sldId="412"/>
        </pc:sldMkLst>
      </pc:sldChg>
      <pc:sldChg chg="del">
        <pc:chgData name="Petra Vrscaj" userId="ba68ffa0-59ec-48e7-af87-de6008e4b3e6" providerId="ADAL" clId="{6F626F04-0971-4E18-8D48-C620CB8622EA}" dt="2026-02-26T12:28:12.874" v="1" actId="47"/>
        <pc:sldMkLst>
          <pc:docMk/>
          <pc:sldMk cId="2870432528" sldId="414"/>
        </pc:sldMkLst>
      </pc:sldChg>
      <pc:sldChg chg="del">
        <pc:chgData name="Petra Vrscaj" userId="ba68ffa0-59ec-48e7-af87-de6008e4b3e6" providerId="ADAL" clId="{6F626F04-0971-4E18-8D48-C620CB8622EA}" dt="2026-02-26T12:28:12.874" v="1" actId="47"/>
        <pc:sldMkLst>
          <pc:docMk/>
          <pc:sldMk cId="2727487320" sldId="415"/>
        </pc:sldMkLst>
      </pc:sldChg>
      <pc:sldChg chg="del">
        <pc:chgData name="Petra Vrscaj" userId="ba68ffa0-59ec-48e7-af87-de6008e4b3e6" providerId="ADAL" clId="{6F626F04-0971-4E18-8D48-C620CB8622EA}" dt="2026-02-26T12:28:12.874" v="1" actId="47"/>
        <pc:sldMkLst>
          <pc:docMk/>
          <pc:sldMk cId="2910689346" sldId="416"/>
        </pc:sldMkLst>
      </pc:sldChg>
      <pc:sldChg chg="del">
        <pc:chgData name="Petra Vrscaj" userId="ba68ffa0-59ec-48e7-af87-de6008e4b3e6" providerId="ADAL" clId="{6F626F04-0971-4E18-8D48-C620CB8622EA}" dt="2026-02-26T12:29:00.315" v="2" actId="2696"/>
        <pc:sldMkLst>
          <pc:docMk/>
          <pc:sldMk cId="2673847645" sldId="417"/>
        </pc:sldMkLst>
      </pc:sldChg>
      <pc:sldChg chg="del">
        <pc:chgData name="Petra Vrscaj" userId="ba68ffa0-59ec-48e7-af87-de6008e4b3e6" providerId="ADAL" clId="{6F626F04-0971-4E18-8D48-C620CB8622EA}" dt="2026-02-26T12:28:12.874" v="1" actId="47"/>
        <pc:sldMkLst>
          <pc:docMk/>
          <pc:sldMk cId="2953589929" sldId="418"/>
        </pc:sldMkLst>
      </pc:sldChg>
      <pc:sldChg chg="del">
        <pc:chgData name="Petra Vrscaj" userId="ba68ffa0-59ec-48e7-af87-de6008e4b3e6" providerId="ADAL" clId="{6F626F04-0971-4E18-8D48-C620CB8622EA}" dt="2026-02-26T12:28:12.874" v="1" actId="47"/>
        <pc:sldMkLst>
          <pc:docMk/>
          <pc:sldMk cId="3441804521" sldId="419"/>
        </pc:sldMkLst>
      </pc:sldChg>
      <pc:sldChg chg="del">
        <pc:chgData name="Petra Vrscaj" userId="ba68ffa0-59ec-48e7-af87-de6008e4b3e6" providerId="ADAL" clId="{6F626F04-0971-4E18-8D48-C620CB8622EA}" dt="2026-02-26T12:28:12.874" v="1" actId="47"/>
        <pc:sldMkLst>
          <pc:docMk/>
          <pc:sldMk cId="1072868035" sldId="421"/>
        </pc:sldMkLst>
      </pc:sldChg>
      <pc:sldChg chg="del">
        <pc:chgData name="Petra Vrscaj" userId="ba68ffa0-59ec-48e7-af87-de6008e4b3e6" providerId="ADAL" clId="{6F626F04-0971-4E18-8D48-C620CB8622EA}" dt="2026-02-26T12:28:12.874" v="1" actId="47"/>
        <pc:sldMkLst>
          <pc:docMk/>
          <pc:sldMk cId="250261153" sldId="423"/>
        </pc:sldMkLst>
      </pc:sldChg>
      <pc:sldChg chg="del">
        <pc:chgData name="Petra Vrscaj" userId="ba68ffa0-59ec-48e7-af87-de6008e4b3e6" providerId="ADAL" clId="{6F626F04-0971-4E18-8D48-C620CB8622EA}" dt="2026-02-26T12:28:12.874" v="1" actId="47"/>
        <pc:sldMkLst>
          <pc:docMk/>
          <pc:sldMk cId="4288342941" sldId="424"/>
        </pc:sldMkLst>
      </pc:sldChg>
      <pc:sldChg chg="del">
        <pc:chgData name="Petra Vrscaj" userId="ba68ffa0-59ec-48e7-af87-de6008e4b3e6" providerId="ADAL" clId="{6F626F04-0971-4E18-8D48-C620CB8622EA}" dt="2026-02-26T12:28:12.874" v="1" actId="47"/>
        <pc:sldMkLst>
          <pc:docMk/>
          <pc:sldMk cId="2380204392" sldId="2147483094"/>
        </pc:sldMkLst>
      </pc:sldChg>
      <pc:sldChg chg="del">
        <pc:chgData name="Petra Vrscaj" userId="ba68ffa0-59ec-48e7-af87-de6008e4b3e6" providerId="ADAL" clId="{6F626F04-0971-4E18-8D48-C620CB8622EA}" dt="2026-02-26T12:28:12.874" v="1" actId="47"/>
        <pc:sldMkLst>
          <pc:docMk/>
          <pc:sldMk cId="2905514290" sldId="2147483095"/>
        </pc:sldMkLst>
      </pc:sldChg>
      <pc:sldChg chg="del">
        <pc:chgData name="Petra Vrscaj" userId="ba68ffa0-59ec-48e7-af87-de6008e4b3e6" providerId="ADAL" clId="{6F626F04-0971-4E18-8D48-C620CB8622EA}" dt="2026-02-26T12:28:12.874" v="1" actId="47"/>
        <pc:sldMkLst>
          <pc:docMk/>
          <pc:sldMk cId="39499858" sldId="2147483096"/>
        </pc:sldMkLst>
      </pc:sldChg>
      <pc:sldChg chg="del">
        <pc:chgData name="Petra Vrscaj" userId="ba68ffa0-59ec-48e7-af87-de6008e4b3e6" providerId="ADAL" clId="{6F626F04-0971-4E18-8D48-C620CB8622EA}" dt="2026-02-26T12:28:12.874" v="1" actId="47"/>
        <pc:sldMkLst>
          <pc:docMk/>
          <pc:sldMk cId="3361829941" sldId="2147483098"/>
        </pc:sldMkLst>
      </pc:sldChg>
      <pc:sldChg chg="del">
        <pc:chgData name="Petra Vrscaj" userId="ba68ffa0-59ec-48e7-af87-de6008e4b3e6" providerId="ADAL" clId="{6F626F04-0971-4E18-8D48-C620CB8622EA}" dt="2026-02-26T12:28:12.874" v="1" actId="47"/>
        <pc:sldMkLst>
          <pc:docMk/>
          <pc:sldMk cId="2983471491" sldId="2147483099"/>
        </pc:sldMkLst>
      </pc:sldChg>
      <pc:sldChg chg="del">
        <pc:chgData name="Petra Vrscaj" userId="ba68ffa0-59ec-48e7-af87-de6008e4b3e6" providerId="ADAL" clId="{6F626F04-0971-4E18-8D48-C620CB8622EA}" dt="2026-02-26T12:28:12.874" v="1" actId="47"/>
        <pc:sldMkLst>
          <pc:docMk/>
          <pc:sldMk cId="1039220658" sldId="2147483100"/>
        </pc:sldMkLst>
      </pc:sldChg>
      <pc:sldChg chg="del">
        <pc:chgData name="Petra Vrscaj" userId="ba68ffa0-59ec-48e7-af87-de6008e4b3e6" providerId="ADAL" clId="{6F626F04-0971-4E18-8D48-C620CB8622EA}" dt="2026-02-26T12:28:12.874" v="1" actId="47"/>
        <pc:sldMkLst>
          <pc:docMk/>
          <pc:sldMk cId="1660257510" sldId="2147483101"/>
        </pc:sldMkLst>
      </pc:sldChg>
      <pc:sldChg chg="del">
        <pc:chgData name="Petra Vrscaj" userId="ba68ffa0-59ec-48e7-af87-de6008e4b3e6" providerId="ADAL" clId="{6F626F04-0971-4E18-8D48-C620CB8622EA}" dt="2026-02-26T12:28:12.874" v="1" actId="47"/>
        <pc:sldMkLst>
          <pc:docMk/>
          <pc:sldMk cId="3218481509" sldId="2147483102"/>
        </pc:sldMkLst>
      </pc:sldChg>
      <pc:sldChg chg="del">
        <pc:chgData name="Petra Vrscaj" userId="ba68ffa0-59ec-48e7-af87-de6008e4b3e6" providerId="ADAL" clId="{6F626F04-0971-4E18-8D48-C620CB8622EA}" dt="2026-02-26T12:28:12.874" v="1" actId="47"/>
        <pc:sldMkLst>
          <pc:docMk/>
          <pc:sldMk cId="2399849833" sldId="2147483103"/>
        </pc:sldMkLst>
      </pc:sldChg>
      <pc:sldChg chg="del">
        <pc:chgData name="Petra Vrscaj" userId="ba68ffa0-59ec-48e7-af87-de6008e4b3e6" providerId="ADAL" clId="{6F626F04-0971-4E18-8D48-C620CB8622EA}" dt="2026-02-26T12:28:12.874" v="1" actId="47"/>
        <pc:sldMkLst>
          <pc:docMk/>
          <pc:sldMk cId="4232407118" sldId="2147483104"/>
        </pc:sldMkLst>
      </pc:sldChg>
      <pc:sldChg chg="del">
        <pc:chgData name="Petra Vrscaj" userId="ba68ffa0-59ec-48e7-af87-de6008e4b3e6" providerId="ADAL" clId="{6F626F04-0971-4E18-8D48-C620CB8622EA}" dt="2026-02-26T12:28:12.874" v="1" actId="47"/>
        <pc:sldMkLst>
          <pc:docMk/>
          <pc:sldMk cId="1394116675" sldId="2147483106"/>
        </pc:sldMkLst>
      </pc:sldChg>
      <pc:sldChg chg="del">
        <pc:chgData name="Petra Vrscaj" userId="ba68ffa0-59ec-48e7-af87-de6008e4b3e6" providerId="ADAL" clId="{6F626F04-0971-4E18-8D48-C620CB8622EA}" dt="2026-02-26T12:28:12.874" v="1" actId="47"/>
        <pc:sldMkLst>
          <pc:docMk/>
          <pc:sldMk cId="1226027855" sldId="2147483107"/>
        </pc:sldMkLst>
      </pc:sldChg>
      <pc:sldChg chg="del">
        <pc:chgData name="Petra Vrscaj" userId="ba68ffa0-59ec-48e7-af87-de6008e4b3e6" providerId="ADAL" clId="{6F626F04-0971-4E18-8D48-C620CB8622EA}" dt="2026-02-26T12:28:12.874" v="1" actId="47"/>
        <pc:sldMkLst>
          <pc:docMk/>
          <pc:sldMk cId="1226986715" sldId="2147483109"/>
        </pc:sldMkLst>
      </pc:sldChg>
      <pc:sldChg chg="del">
        <pc:chgData name="Petra Vrscaj" userId="ba68ffa0-59ec-48e7-af87-de6008e4b3e6" providerId="ADAL" clId="{6F626F04-0971-4E18-8D48-C620CB8622EA}" dt="2026-02-26T12:28:12.874" v="1" actId="47"/>
        <pc:sldMkLst>
          <pc:docMk/>
          <pc:sldMk cId="1659479064" sldId="2147483110"/>
        </pc:sldMkLst>
      </pc:sldChg>
      <pc:sldChg chg="del">
        <pc:chgData name="Petra Vrscaj" userId="ba68ffa0-59ec-48e7-af87-de6008e4b3e6" providerId="ADAL" clId="{6F626F04-0971-4E18-8D48-C620CB8622EA}" dt="2026-02-26T12:28:12.874" v="1" actId="47"/>
        <pc:sldMkLst>
          <pc:docMk/>
          <pc:sldMk cId="2975572993" sldId="2147483111"/>
        </pc:sldMkLst>
      </pc:sldChg>
      <pc:sldChg chg="del">
        <pc:chgData name="Petra Vrscaj" userId="ba68ffa0-59ec-48e7-af87-de6008e4b3e6" providerId="ADAL" clId="{6F626F04-0971-4E18-8D48-C620CB8622EA}" dt="2026-02-26T12:28:12.874" v="1" actId="47"/>
        <pc:sldMkLst>
          <pc:docMk/>
          <pc:sldMk cId="3282273425" sldId="2147483112"/>
        </pc:sldMkLst>
      </pc:sldChg>
      <pc:sldChg chg="del">
        <pc:chgData name="Petra Vrscaj" userId="ba68ffa0-59ec-48e7-af87-de6008e4b3e6" providerId="ADAL" clId="{6F626F04-0971-4E18-8D48-C620CB8622EA}" dt="2026-02-26T12:27:28.745" v="0" actId="47"/>
        <pc:sldMkLst>
          <pc:docMk/>
          <pc:sldMk cId="2401322406" sldId="2147483113"/>
        </pc:sldMkLst>
      </pc:sldChg>
      <pc:sldChg chg="del">
        <pc:chgData name="Petra Vrscaj" userId="ba68ffa0-59ec-48e7-af87-de6008e4b3e6" providerId="ADAL" clId="{6F626F04-0971-4E18-8D48-C620CB8622EA}" dt="2026-02-26T12:28:12.874" v="1" actId="47"/>
        <pc:sldMkLst>
          <pc:docMk/>
          <pc:sldMk cId="4041037247" sldId="2147483116"/>
        </pc:sldMkLst>
      </pc:sldChg>
      <pc:sldChg chg="del">
        <pc:chgData name="Petra Vrscaj" userId="ba68ffa0-59ec-48e7-af87-de6008e4b3e6" providerId="ADAL" clId="{6F626F04-0971-4E18-8D48-C620CB8622EA}" dt="2026-02-26T12:28:12.874" v="1" actId="47"/>
        <pc:sldMkLst>
          <pc:docMk/>
          <pc:sldMk cId="2015675624" sldId="2147483117"/>
        </pc:sldMkLst>
      </pc:sldChg>
      <pc:sldChg chg="del">
        <pc:chgData name="Petra Vrscaj" userId="ba68ffa0-59ec-48e7-af87-de6008e4b3e6" providerId="ADAL" clId="{6F626F04-0971-4E18-8D48-C620CB8622EA}" dt="2026-02-26T12:28:12.874" v="1" actId="47"/>
        <pc:sldMkLst>
          <pc:docMk/>
          <pc:sldMk cId="2399428438" sldId="2147483118"/>
        </pc:sldMkLst>
      </pc:sldChg>
      <pc:sldChg chg="del">
        <pc:chgData name="Petra Vrscaj" userId="ba68ffa0-59ec-48e7-af87-de6008e4b3e6" providerId="ADAL" clId="{6F626F04-0971-4E18-8D48-C620CB8622EA}" dt="2026-02-26T12:27:28.745" v="0" actId="47"/>
        <pc:sldMkLst>
          <pc:docMk/>
          <pc:sldMk cId="246590385" sldId="2147483119"/>
        </pc:sldMkLst>
      </pc:sldChg>
      <pc:sldChg chg="del">
        <pc:chgData name="Petra Vrscaj" userId="ba68ffa0-59ec-48e7-af87-de6008e4b3e6" providerId="ADAL" clId="{6F626F04-0971-4E18-8D48-C620CB8622EA}" dt="2026-02-26T12:28:12.874" v="1" actId="47"/>
        <pc:sldMkLst>
          <pc:docMk/>
          <pc:sldMk cId="704885119" sldId="2147483120"/>
        </pc:sldMkLst>
      </pc:sldChg>
      <pc:sldChg chg="del">
        <pc:chgData name="Petra Vrscaj" userId="ba68ffa0-59ec-48e7-af87-de6008e4b3e6" providerId="ADAL" clId="{6F626F04-0971-4E18-8D48-C620CB8622EA}" dt="2026-02-26T12:28:12.874" v="1" actId="47"/>
        <pc:sldMkLst>
          <pc:docMk/>
          <pc:sldMk cId="3709754001" sldId="2147483122"/>
        </pc:sldMkLst>
      </pc:sldChg>
      <pc:sldChg chg="del">
        <pc:chgData name="Petra Vrscaj" userId="ba68ffa0-59ec-48e7-af87-de6008e4b3e6" providerId="ADAL" clId="{6F626F04-0971-4E18-8D48-C620CB8622EA}" dt="2026-02-26T12:28:12.874" v="1" actId="47"/>
        <pc:sldMkLst>
          <pc:docMk/>
          <pc:sldMk cId="3826299757" sldId="2147483126"/>
        </pc:sldMkLst>
      </pc:sldChg>
      <pc:sldChg chg="del">
        <pc:chgData name="Petra Vrscaj" userId="ba68ffa0-59ec-48e7-af87-de6008e4b3e6" providerId="ADAL" clId="{6F626F04-0971-4E18-8D48-C620CB8622EA}" dt="2026-02-26T12:28:12.874" v="1" actId="47"/>
        <pc:sldMkLst>
          <pc:docMk/>
          <pc:sldMk cId="34247939" sldId="2147483128"/>
        </pc:sldMkLst>
      </pc:sldChg>
      <pc:sldChg chg="del">
        <pc:chgData name="Petra Vrscaj" userId="ba68ffa0-59ec-48e7-af87-de6008e4b3e6" providerId="ADAL" clId="{6F626F04-0971-4E18-8D48-C620CB8622EA}" dt="2026-02-26T12:27:28.745" v="0" actId="47"/>
        <pc:sldMkLst>
          <pc:docMk/>
          <pc:sldMk cId="4085803373" sldId="2147483129"/>
        </pc:sldMkLst>
      </pc:sldChg>
      <pc:sldMasterChg chg="del delSldLayout">
        <pc:chgData name="Petra Vrscaj" userId="ba68ffa0-59ec-48e7-af87-de6008e4b3e6" providerId="ADAL" clId="{6F626F04-0971-4E18-8D48-C620CB8622EA}" dt="2026-02-26T12:28:12.874" v="1" actId="47"/>
        <pc:sldMasterMkLst>
          <pc:docMk/>
          <pc:sldMasterMk cId="901074324" sldId="2147483784"/>
        </pc:sldMasterMkLst>
        <pc:sldLayoutChg chg="del">
          <pc:chgData name="Petra Vrscaj" userId="ba68ffa0-59ec-48e7-af87-de6008e4b3e6" providerId="ADAL" clId="{6F626F04-0971-4E18-8D48-C620CB8622EA}" dt="2026-02-26T12:28:12.874" v="1" actId="47"/>
          <pc:sldLayoutMkLst>
            <pc:docMk/>
            <pc:sldMasterMk cId="901074324" sldId="2147483784"/>
            <pc:sldLayoutMk cId="299265617" sldId="2147483785"/>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1CD12-A489-4AD7-BFC3-50A4E717DCD1}"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sl-SI"/>
        </a:p>
      </dgm:t>
    </dgm:pt>
    <dgm:pt modelId="{BF56EDB8-D2DB-46C2-9E12-AE29D733245D}">
      <dgm:prSet custT="1"/>
      <dgm:spPr/>
      <dgm:t>
        <a:bodyPr/>
        <a:lstStyle/>
        <a:p>
          <a:r>
            <a:rPr lang="sl-SI" sz="4400" b="1" spc="600" dirty="0">
              <a:solidFill>
                <a:schemeClr val="tx1"/>
              </a:solidFill>
              <a:effectLst>
                <a:outerShdw blurRad="38100" dist="38100" dir="2700000" algn="tl">
                  <a:srgbClr val="000000">
                    <a:alpha val="43137"/>
                  </a:srgbClr>
                </a:outerShdw>
              </a:effectLst>
            </a:rPr>
            <a:t>ZDRAVJE</a:t>
          </a:r>
        </a:p>
      </dgm:t>
    </dgm:pt>
    <dgm:pt modelId="{D79897BD-D185-4044-9797-F8837A4AEA87}" type="parTrans" cxnId="{1DCFB458-5C4F-4475-8105-0158DB68112C}">
      <dgm:prSet/>
      <dgm:spPr/>
      <dgm:t>
        <a:bodyPr/>
        <a:lstStyle/>
        <a:p>
          <a:endParaRPr lang="sl-SI"/>
        </a:p>
      </dgm:t>
    </dgm:pt>
    <dgm:pt modelId="{4001CAEE-AA35-47C8-A516-8A51FBE9A056}" type="sibTrans" cxnId="{1DCFB458-5C4F-4475-8105-0158DB68112C}">
      <dgm:prSet/>
      <dgm:spPr>
        <a:blipFill dpi="0" rotWithShape="1">
          <a:blip xmlns:r="http://schemas.openxmlformats.org/officeDocument/2006/relationships" r:embed="rId1">
            <a:alphaModFix amt="68000"/>
            <a:extLst>
              <a:ext uri="{28A0092B-C50C-407E-A947-70E740481C1C}">
                <a14:useLocalDpi xmlns:a14="http://schemas.microsoft.com/office/drawing/2010/main" val="0"/>
              </a:ext>
            </a:extLst>
          </a:blip>
          <a:srcRect/>
          <a:stretch>
            <a:fillRect l="-31000" r="-31000"/>
          </a:stretch>
        </a:blipFill>
      </dgm:spPr>
      <dgm:t>
        <a:bodyPr/>
        <a:lstStyle/>
        <a:p>
          <a:endParaRPr lang="sl-SI"/>
        </a:p>
      </dgm:t>
    </dgm:pt>
    <dgm:pt modelId="{494B2B28-A41E-42D7-B545-77601F03D4A0}">
      <dgm:prSet phldrT="[besedilo]" custT="1"/>
      <dgm:spPr/>
      <dgm:t>
        <a:bodyPr/>
        <a:lstStyle/>
        <a:p>
          <a:r>
            <a:rPr lang="sl-SI" sz="2400" dirty="0">
              <a:effectLst>
                <a:outerShdw blurRad="38100" dist="38100" dir="2700000" algn="tl">
                  <a:srgbClr val="000000">
                    <a:alpha val="43137"/>
                  </a:srgbClr>
                </a:outerShdw>
              </a:effectLst>
            </a:rPr>
            <a:t>TELESNO</a:t>
          </a:r>
        </a:p>
      </dgm:t>
    </dgm:pt>
    <dgm:pt modelId="{3EA0F119-9FA3-4B51-9D81-78488CB85F35}" type="parTrans" cxnId="{15B54FCB-165E-4660-AB9B-65CD4FD98844}">
      <dgm:prSet/>
      <dgm:spPr/>
      <dgm:t>
        <a:bodyPr/>
        <a:lstStyle/>
        <a:p>
          <a:endParaRPr lang="sl-SI"/>
        </a:p>
      </dgm:t>
    </dgm:pt>
    <dgm:pt modelId="{66B914BD-C674-41B8-8DAF-79D1918783BB}" type="sibTrans" cxnId="{15B54FCB-165E-4660-AB9B-65CD4FD9884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sl-SI"/>
        </a:p>
      </dgm:t>
    </dgm:pt>
    <dgm:pt modelId="{55C9F4A6-CB2A-40BF-A897-92E402ABD413}">
      <dgm:prSet phldrT="[besedilo]" custT="1"/>
      <dgm:spPr/>
      <dgm:t>
        <a:bodyPr/>
        <a:lstStyle/>
        <a:p>
          <a:r>
            <a:rPr lang="sl-SI" sz="2400" dirty="0">
              <a:effectLst>
                <a:outerShdw blurRad="38100" dist="38100" dir="2700000" algn="tl">
                  <a:srgbClr val="000000">
                    <a:alpha val="43137"/>
                  </a:srgbClr>
                </a:outerShdw>
              </a:effectLst>
            </a:rPr>
            <a:t>DUŠEVNO</a:t>
          </a:r>
        </a:p>
      </dgm:t>
    </dgm:pt>
    <dgm:pt modelId="{03B24C8C-2673-4E66-80D8-E1429FFE377E}" type="parTrans" cxnId="{DC1C028B-35AD-4430-8C3B-960E186A3C5F}">
      <dgm:prSet/>
      <dgm:spPr/>
      <dgm:t>
        <a:bodyPr/>
        <a:lstStyle/>
        <a:p>
          <a:endParaRPr lang="sl-SI"/>
        </a:p>
      </dgm:t>
    </dgm:pt>
    <dgm:pt modelId="{93E662BE-F2DD-472C-970A-17D36E55350C}" type="sibTrans" cxnId="{DC1C028B-35AD-4430-8C3B-960E186A3C5F}">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sl-SI"/>
        </a:p>
      </dgm:t>
    </dgm:pt>
    <dgm:pt modelId="{87F9521E-059F-45C4-BC83-6C6936C33EF3}">
      <dgm:prSet phldrT="[besedilo]"/>
      <dgm:spPr/>
      <dgm:t>
        <a:bodyPr/>
        <a:lstStyle/>
        <a:p>
          <a:r>
            <a:rPr lang="sl-SI" b="0" dirty="0">
              <a:effectLst>
                <a:outerShdw blurRad="38100" dist="38100" dir="2700000" algn="tl">
                  <a:srgbClr val="000000">
                    <a:alpha val="43137"/>
                  </a:srgbClr>
                </a:outerShdw>
              </a:effectLst>
            </a:rPr>
            <a:t>SOCIALNO</a:t>
          </a:r>
        </a:p>
      </dgm:t>
    </dgm:pt>
    <dgm:pt modelId="{2FA6D9AA-419C-4CA7-AF06-4E9FA84F6172}" type="parTrans" cxnId="{D7A97D66-D763-4228-AE1B-40E174E8F2D0}">
      <dgm:prSet/>
      <dgm:spPr/>
      <dgm:t>
        <a:bodyPr/>
        <a:lstStyle/>
        <a:p>
          <a:endParaRPr lang="sl-SI"/>
        </a:p>
      </dgm:t>
    </dgm:pt>
    <dgm:pt modelId="{902AAB41-F6E6-4963-BF3E-DFC946514593}" type="sibTrans" cxnId="{D7A97D66-D763-4228-AE1B-40E174E8F2D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sl-SI"/>
        </a:p>
      </dgm:t>
    </dgm:pt>
    <dgm:pt modelId="{9C667585-D368-4954-ABB4-5599D60559B5}" type="pres">
      <dgm:prSet presAssocID="{C5F1CD12-A489-4AD7-BFC3-50A4E717DCD1}" presName="Name0" presStyleCnt="0">
        <dgm:presLayoutVars>
          <dgm:chMax val="7"/>
          <dgm:chPref val="7"/>
          <dgm:dir/>
        </dgm:presLayoutVars>
      </dgm:prSet>
      <dgm:spPr/>
    </dgm:pt>
    <dgm:pt modelId="{F07819DD-CFF8-4B8A-8161-33C1212DEBE6}" type="pres">
      <dgm:prSet presAssocID="{C5F1CD12-A489-4AD7-BFC3-50A4E717DCD1}" presName="Name1" presStyleCnt="0"/>
      <dgm:spPr/>
    </dgm:pt>
    <dgm:pt modelId="{7E5A2189-6090-4662-A610-5827E74E15A2}" type="pres">
      <dgm:prSet presAssocID="{4001CAEE-AA35-47C8-A516-8A51FBE9A056}" presName="picture_1" presStyleCnt="0"/>
      <dgm:spPr/>
    </dgm:pt>
    <dgm:pt modelId="{B16F6A7E-2CF0-48E7-B7B5-3B66D07B4F38}" type="pres">
      <dgm:prSet presAssocID="{4001CAEE-AA35-47C8-A516-8A51FBE9A056}" presName="pictureRepeatNode" presStyleLbl="alignImgPlace1" presStyleIdx="0" presStyleCnt="4" custLinFactNeighborX="1573" custLinFactNeighborY="264"/>
      <dgm:spPr/>
    </dgm:pt>
    <dgm:pt modelId="{F053AD03-3702-47DC-85CE-410F08FED9A2}" type="pres">
      <dgm:prSet presAssocID="{BF56EDB8-D2DB-46C2-9E12-AE29D733245D}" presName="text_1" presStyleLbl="node1" presStyleIdx="0" presStyleCnt="0" custScaleX="143101" custScaleY="61840" custLinFactNeighborX="2620" custLinFactNeighborY="-70083">
        <dgm:presLayoutVars>
          <dgm:bulletEnabled val="1"/>
        </dgm:presLayoutVars>
      </dgm:prSet>
      <dgm:spPr/>
    </dgm:pt>
    <dgm:pt modelId="{E2A2C59C-7B63-4A0E-B4B3-444DC43D62BE}" type="pres">
      <dgm:prSet presAssocID="{66B914BD-C674-41B8-8DAF-79D1918783BB}" presName="picture_2" presStyleCnt="0"/>
      <dgm:spPr/>
    </dgm:pt>
    <dgm:pt modelId="{DC9C30CC-00BF-46D3-87EE-834E9DA6978D}" type="pres">
      <dgm:prSet presAssocID="{66B914BD-C674-41B8-8DAF-79D1918783BB}" presName="pictureRepeatNode" presStyleLbl="alignImgPlace1" presStyleIdx="1" presStyleCnt="4" custScaleX="159732" custScaleY="153737" custLinFactNeighborX="-95822" custLinFactNeighborY="-12665"/>
      <dgm:spPr/>
    </dgm:pt>
    <dgm:pt modelId="{A565DDCE-4DB0-4900-9418-4C70FEDC5166}" type="pres">
      <dgm:prSet presAssocID="{494B2B28-A41E-42D7-B545-77601F03D4A0}" presName="line_2" presStyleLbl="parChTrans1D1" presStyleIdx="0" presStyleCnt="3" custFlipVert="0" custFlipHor="1" custSzY="61844" custScaleX="2894" custLinFactY="-14651" custLinFactNeighborX="-17809" custLinFactNeighborY="-100000"/>
      <dgm:spPr/>
    </dgm:pt>
    <dgm:pt modelId="{18E5ED46-3B06-4C48-9CC8-E283C2A7F5F8}" type="pres">
      <dgm:prSet presAssocID="{494B2B28-A41E-42D7-B545-77601F03D4A0}" presName="textparent_2" presStyleLbl="node1" presStyleIdx="0" presStyleCnt="0"/>
      <dgm:spPr/>
    </dgm:pt>
    <dgm:pt modelId="{7CF7369D-5D99-4EFB-AC5C-8DFF272FE977}" type="pres">
      <dgm:prSet presAssocID="{494B2B28-A41E-42D7-B545-77601F03D4A0}" presName="text_2" presStyleLbl="revTx" presStyleIdx="0" presStyleCnt="3" custScaleX="2000000" custScaleY="45445" custLinFactX="-500000" custLinFactNeighborX="-579334" custLinFactNeighborY="-10436">
        <dgm:presLayoutVars>
          <dgm:bulletEnabled val="1"/>
        </dgm:presLayoutVars>
      </dgm:prSet>
      <dgm:spPr/>
    </dgm:pt>
    <dgm:pt modelId="{8690F5C7-0C5A-4A3F-B895-CC82AF170E7B}" type="pres">
      <dgm:prSet presAssocID="{93E662BE-F2DD-472C-970A-17D36E55350C}" presName="picture_3" presStyleCnt="0"/>
      <dgm:spPr/>
    </dgm:pt>
    <dgm:pt modelId="{EA507A75-F660-4387-85F3-A8D6DAB4286F}" type="pres">
      <dgm:prSet presAssocID="{93E662BE-F2DD-472C-970A-17D36E55350C}" presName="pictureRepeatNode" presStyleLbl="alignImgPlace1" presStyleIdx="2" presStyleCnt="4" custScaleX="161480" custScaleY="154105" custLinFactNeighborX="17097" custLinFactNeighborY="4208"/>
      <dgm:spPr/>
    </dgm:pt>
    <dgm:pt modelId="{8C48843E-9000-4B0D-BD62-8B65ED1A8CA5}" type="pres">
      <dgm:prSet presAssocID="{55C9F4A6-CB2A-40BF-A897-92E402ABD413}" presName="line_3" presStyleLbl="parChTrans1D1" presStyleIdx="1" presStyleCnt="3" custFlipVert="0" custFlipHor="1" custSzY="153532" custScaleX="1247" custLinFactY="-1747663" custLinFactNeighborX="-88468" custLinFactNeighborY="-1800000"/>
      <dgm:spPr/>
    </dgm:pt>
    <dgm:pt modelId="{0B1293FD-6F35-41E0-A754-57BF2E659499}" type="pres">
      <dgm:prSet presAssocID="{55C9F4A6-CB2A-40BF-A897-92E402ABD413}" presName="textparent_3" presStyleLbl="node1" presStyleIdx="0" presStyleCnt="0"/>
      <dgm:spPr/>
    </dgm:pt>
    <dgm:pt modelId="{F7B0778C-C163-43D6-8D31-C21B56AA7322}" type="pres">
      <dgm:prSet presAssocID="{55C9F4A6-CB2A-40BF-A897-92E402ABD413}" presName="text_3" presStyleLbl="revTx" presStyleIdx="1" presStyleCnt="3" custLinFactNeighborX="23207" custLinFactNeighborY="14127">
        <dgm:presLayoutVars>
          <dgm:bulletEnabled val="1"/>
        </dgm:presLayoutVars>
      </dgm:prSet>
      <dgm:spPr/>
    </dgm:pt>
    <dgm:pt modelId="{6F90C8BB-F82E-4D96-A4D8-3BEA337F2912}" type="pres">
      <dgm:prSet presAssocID="{902AAB41-F6E6-4963-BF3E-DFC946514593}" presName="picture_4" presStyleCnt="0"/>
      <dgm:spPr/>
    </dgm:pt>
    <dgm:pt modelId="{3A1F1D10-40C3-4D51-8C13-3767C8EE2D01}" type="pres">
      <dgm:prSet presAssocID="{902AAB41-F6E6-4963-BF3E-DFC946514593}" presName="pictureRepeatNode" presStyleLbl="alignImgPlace1" presStyleIdx="3" presStyleCnt="4" custScaleX="163276" custScaleY="149439" custLinFactX="-21234" custLinFactNeighborX="-100000" custLinFactNeighborY="-6781"/>
      <dgm:spPr/>
    </dgm:pt>
    <dgm:pt modelId="{D03EE8EF-E1FD-4F18-ABEB-E860C33106CD}" type="pres">
      <dgm:prSet presAssocID="{87F9521E-059F-45C4-BC83-6C6936C33EF3}" presName="line_4" presStyleLbl="parChTrans1D1" presStyleIdx="2" presStyleCnt="3" custSzY="45720" custScaleX="1068" custLinFactY="-4142243" custLinFactNeighborX="-16917" custLinFactNeighborY="-4200000"/>
      <dgm:spPr/>
    </dgm:pt>
    <dgm:pt modelId="{41584705-4B2F-4A16-814E-155D93D980D1}" type="pres">
      <dgm:prSet presAssocID="{87F9521E-059F-45C4-BC83-6C6936C33EF3}" presName="textparent_4" presStyleLbl="node1" presStyleIdx="0" presStyleCnt="0"/>
      <dgm:spPr/>
    </dgm:pt>
    <dgm:pt modelId="{635587F1-FF78-42B6-A1A4-3FAF210D8618}" type="pres">
      <dgm:prSet presAssocID="{87F9521E-059F-45C4-BC83-6C6936C33EF3}" presName="text_4" presStyleLbl="revTx" presStyleIdx="2" presStyleCnt="3" custLinFactNeighborX="-88443" custLinFactNeighborY="23782">
        <dgm:presLayoutVars>
          <dgm:bulletEnabled val="1"/>
        </dgm:presLayoutVars>
      </dgm:prSet>
      <dgm:spPr/>
    </dgm:pt>
  </dgm:ptLst>
  <dgm:cxnLst>
    <dgm:cxn modelId="{C342EB0E-E310-4944-9AE2-6AB052CF1136}" type="presOf" srcId="{BF56EDB8-D2DB-46C2-9E12-AE29D733245D}" destId="{F053AD03-3702-47DC-85CE-410F08FED9A2}" srcOrd="0" destOrd="0" presId="urn:microsoft.com/office/officeart/2008/layout/CircularPictureCallout"/>
    <dgm:cxn modelId="{B2D2240F-751E-4E9F-AA8E-179566C0196B}" type="presOf" srcId="{902AAB41-F6E6-4963-BF3E-DFC946514593}" destId="{3A1F1D10-40C3-4D51-8C13-3767C8EE2D01}" srcOrd="0" destOrd="0" presId="urn:microsoft.com/office/officeart/2008/layout/CircularPictureCallout"/>
    <dgm:cxn modelId="{E208DD33-E446-4D37-A05E-856032DF10AC}" type="presOf" srcId="{55C9F4A6-CB2A-40BF-A897-92E402ABD413}" destId="{F7B0778C-C163-43D6-8D31-C21B56AA7322}" srcOrd="0" destOrd="0" presId="urn:microsoft.com/office/officeart/2008/layout/CircularPictureCallout"/>
    <dgm:cxn modelId="{1635785F-340E-4708-970E-A9D45A0F21D4}" type="presOf" srcId="{C5F1CD12-A489-4AD7-BFC3-50A4E717DCD1}" destId="{9C667585-D368-4954-ABB4-5599D60559B5}" srcOrd="0" destOrd="0" presId="urn:microsoft.com/office/officeart/2008/layout/CircularPictureCallout"/>
    <dgm:cxn modelId="{D7A97D66-D763-4228-AE1B-40E174E8F2D0}" srcId="{C5F1CD12-A489-4AD7-BFC3-50A4E717DCD1}" destId="{87F9521E-059F-45C4-BC83-6C6936C33EF3}" srcOrd="3" destOrd="0" parTransId="{2FA6D9AA-419C-4CA7-AF06-4E9FA84F6172}" sibTransId="{902AAB41-F6E6-4963-BF3E-DFC946514593}"/>
    <dgm:cxn modelId="{16B08A66-3A95-4778-AB23-BB17EA9E0DB9}" type="presOf" srcId="{66B914BD-C674-41B8-8DAF-79D1918783BB}" destId="{DC9C30CC-00BF-46D3-87EE-834E9DA6978D}" srcOrd="0" destOrd="0" presId="urn:microsoft.com/office/officeart/2008/layout/CircularPictureCallout"/>
    <dgm:cxn modelId="{C892D652-7D34-4353-98C1-F8B0EC40FDFF}" type="presOf" srcId="{93E662BE-F2DD-472C-970A-17D36E55350C}" destId="{EA507A75-F660-4387-85F3-A8D6DAB4286F}" srcOrd="0" destOrd="0" presId="urn:microsoft.com/office/officeart/2008/layout/CircularPictureCallout"/>
    <dgm:cxn modelId="{D7E40556-8B7B-425C-8137-E248F4AE7B3A}" type="presOf" srcId="{87F9521E-059F-45C4-BC83-6C6936C33EF3}" destId="{635587F1-FF78-42B6-A1A4-3FAF210D8618}" srcOrd="0" destOrd="0" presId="urn:microsoft.com/office/officeart/2008/layout/CircularPictureCallout"/>
    <dgm:cxn modelId="{1DCFB458-5C4F-4475-8105-0158DB68112C}" srcId="{C5F1CD12-A489-4AD7-BFC3-50A4E717DCD1}" destId="{BF56EDB8-D2DB-46C2-9E12-AE29D733245D}" srcOrd="0" destOrd="0" parTransId="{D79897BD-D185-4044-9797-F8837A4AEA87}" sibTransId="{4001CAEE-AA35-47C8-A516-8A51FBE9A056}"/>
    <dgm:cxn modelId="{DC1C028B-35AD-4430-8C3B-960E186A3C5F}" srcId="{C5F1CD12-A489-4AD7-BFC3-50A4E717DCD1}" destId="{55C9F4A6-CB2A-40BF-A897-92E402ABD413}" srcOrd="2" destOrd="0" parTransId="{03B24C8C-2673-4E66-80D8-E1429FFE377E}" sibTransId="{93E662BE-F2DD-472C-970A-17D36E55350C}"/>
    <dgm:cxn modelId="{C032E7AD-FD28-4A92-977E-0D7C20422E75}" type="presOf" srcId="{494B2B28-A41E-42D7-B545-77601F03D4A0}" destId="{7CF7369D-5D99-4EFB-AC5C-8DFF272FE977}" srcOrd="0" destOrd="0" presId="urn:microsoft.com/office/officeart/2008/layout/CircularPictureCallout"/>
    <dgm:cxn modelId="{15B54FCB-165E-4660-AB9B-65CD4FD98844}" srcId="{C5F1CD12-A489-4AD7-BFC3-50A4E717DCD1}" destId="{494B2B28-A41E-42D7-B545-77601F03D4A0}" srcOrd="1" destOrd="0" parTransId="{3EA0F119-9FA3-4B51-9D81-78488CB85F35}" sibTransId="{66B914BD-C674-41B8-8DAF-79D1918783BB}"/>
    <dgm:cxn modelId="{11AFC1F3-B7E5-43E7-9457-93A50C1BB5D4}" type="presOf" srcId="{4001CAEE-AA35-47C8-A516-8A51FBE9A056}" destId="{B16F6A7E-2CF0-48E7-B7B5-3B66D07B4F38}" srcOrd="0" destOrd="0" presId="urn:microsoft.com/office/officeart/2008/layout/CircularPictureCallout"/>
    <dgm:cxn modelId="{1588C917-CAEC-4A80-9D3A-C32C8322DF26}" type="presParOf" srcId="{9C667585-D368-4954-ABB4-5599D60559B5}" destId="{F07819DD-CFF8-4B8A-8161-33C1212DEBE6}" srcOrd="0" destOrd="0" presId="urn:microsoft.com/office/officeart/2008/layout/CircularPictureCallout"/>
    <dgm:cxn modelId="{AB999096-57F8-4B5B-871A-DA80BEE448EF}" type="presParOf" srcId="{F07819DD-CFF8-4B8A-8161-33C1212DEBE6}" destId="{7E5A2189-6090-4662-A610-5827E74E15A2}" srcOrd="0" destOrd="0" presId="urn:microsoft.com/office/officeart/2008/layout/CircularPictureCallout"/>
    <dgm:cxn modelId="{CBB129BD-D723-4B25-8E63-8325A207FB48}" type="presParOf" srcId="{7E5A2189-6090-4662-A610-5827E74E15A2}" destId="{B16F6A7E-2CF0-48E7-B7B5-3B66D07B4F38}" srcOrd="0" destOrd="0" presId="urn:microsoft.com/office/officeart/2008/layout/CircularPictureCallout"/>
    <dgm:cxn modelId="{43CA20AA-CB17-446A-AC98-5BB8B77ADE57}" type="presParOf" srcId="{F07819DD-CFF8-4B8A-8161-33C1212DEBE6}" destId="{F053AD03-3702-47DC-85CE-410F08FED9A2}" srcOrd="1" destOrd="0" presId="urn:microsoft.com/office/officeart/2008/layout/CircularPictureCallout"/>
    <dgm:cxn modelId="{8CB37F1C-8BA7-4ED2-A03F-E976E04E044F}" type="presParOf" srcId="{F07819DD-CFF8-4B8A-8161-33C1212DEBE6}" destId="{E2A2C59C-7B63-4A0E-B4B3-444DC43D62BE}" srcOrd="2" destOrd="0" presId="urn:microsoft.com/office/officeart/2008/layout/CircularPictureCallout"/>
    <dgm:cxn modelId="{59B7C31D-C6CB-4EA4-B152-1CB418F77F36}" type="presParOf" srcId="{E2A2C59C-7B63-4A0E-B4B3-444DC43D62BE}" destId="{DC9C30CC-00BF-46D3-87EE-834E9DA6978D}" srcOrd="0" destOrd="0" presId="urn:microsoft.com/office/officeart/2008/layout/CircularPictureCallout"/>
    <dgm:cxn modelId="{4B0AF4F7-38E4-438E-8CB2-F994D179F630}" type="presParOf" srcId="{F07819DD-CFF8-4B8A-8161-33C1212DEBE6}" destId="{A565DDCE-4DB0-4900-9418-4C70FEDC5166}" srcOrd="3" destOrd="0" presId="urn:microsoft.com/office/officeart/2008/layout/CircularPictureCallout"/>
    <dgm:cxn modelId="{39E6D94F-FAB7-4E21-A552-6252B68C0692}" type="presParOf" srcId="{F07819DD-CFF8-4B8A-8161-33C1212DEBE6}" destId="{18E5ED46-3B06-4C48-9CC8-E283C2A7F5F8}" srcOrd="4" destOrd="0" presId="urn:microsoft.com/office/officeart/2008/layout/CircularPictureCallout"/>
    <dgm:cxn modelId="{EE7E91A5-A6FF-440A-9245-213950614D78}" type="presParOf" srcId="{18E5ED46-3B06-4C48-9CC8-E283C2A7F5F8}" destId="{7CF7369D-5D99-4EFB-AC5C-8DFF272FE977}" srcOrd="0" destOrd="0" presId="urn:microsoft.com/office/officeart/2008/layout/CircularPictureCallout"/>
    <dgm:cxn modelId="{DBFA0557-6B23-486A-A0C6-F9F89B0CB62C}" type="presParOf" srcId="{F07819DD-CFF8-4B8A-8161-33C1212DEBE6}" destId="{8690F5C7-0C5A-4A3F-B895-CC82AF170E7B}" srcOrd="5" destOrd="0" presId="urn:microsoft.com/office/officeart/2008/layout/CircularPictureCallout"/>
    <dgm:cxn modelId="{F61FAE81-68AF-4978-8576-735F87906EAE}" type="presParOf" srcId="{8690F5C7-0C5A-4A3F-B895-CC82AF170E7B}" destId="{EA507A75-F660-4387-85F3-A8D6DAB4286F}" srcOrd="0" destOrd="0" presId="urn:microsoft.com/office/officeart/2008/layout/CircularPictureCallout"/>
    <dgm:cxn modelId="{53797C33-EE63-4548-AE16-78F97548B04E}" type="presParOf" srcId="{F07819DD-CFF8-4B8A-8161-33C1212DEBE6}" destId="{8C48843E-9000-4B0D-BD62-8B65ED1A8CA5}" srcOrd="6" destOrd="0" presId="urn:microsoft.com/office/officeart/2008/layout/CircularPictureCallout"/>
    <dgm:cxn modelId="{EE23F74E-5A5E-405F-8724-634588D2145F}" type="presParOf" srcId="{F07819DD-CFF8-4B8A-8161-33C1212DEBE6}" destId="{0B1293FD-6F35-41E0-A754-57BF2E659499}" srcOrd="7" destOrd="0" presId="urn:microsoft.com/office/officeart/2008/layout/CircularPictureCallout"/>
    <dgm:cxn modelId="{AB212B2F-5EF2-41C4-8F89-6844BB5E8084}" type="presParOf" srcId="{0B1293FD-6F35-41E0-A754-57BF2E659499}" destId="{F7B0778C-C163-43D6-8D31-C21B56AA7322}" srcOrd="0" destOrd="0" presId="urn:microsoft.com/office/officeart/2008/layout/CircularPictureCallout"/>
    <dgm:cxn modelId="{3D7A0505-97E1-4938-9C0A-AFA8C7A311B5}" type="presParOf" srcId="{F07819DD-CFF8-4B8A-8161-33C1212DEBE6}" destId="{6F90C8BB-F82E-4D96-A4D8-3BEA337F2912}" srcOrd="8" destOrd="0" presId="urn:microsoft.com/office/officeart/2008/layout/CircularPictureCallout"/>
    <dgm:cxn modelId="{7BBBF8F1-863E-4869-A3FF-96016D02FAE9}" type="presParOf" srcId="{6F90C8BB-F82E-4D96-A4D8-3BEA337F2912}" destId="{3A1F1D10-40C3-4D51-8C13-3767C8EE2D01}" srcOrd="0" destOrd="0" presId="urn:microsoft.com/office/officeart/2008/layout/CircularPictureCallout"/>
    <dgm:cxn modelId="{79A6DAD2-F495-4FF5-9F03-B997EE471633}" type="presParOf" srcId="{F07819DD-CFF8-4B8A-8161-33C1212DEBE6}" destId="{D03EE8EF-E1FD-4F18-ABEB-E860C33106CD}" srcOrd="9" destOrd="0" presId="urn:microsoft.com/office/officeart/2008/layout/CircularPictureCallout"/>
    <dgm:cxn modelId="{F10ED4B8-8C5E-443C-8955-FC73076FC1F7}" type="presParOf" srcId="{F07819DD-CFF8-4B8A-8161-33C1212DEBE6}" destId="{41584705-4B2F-4A16-814E-155D93D980D1}" srcOrd="10" destOrd="0" presId="urn:microsoft.com/office/officeart/2008/layout/CircularPictureCallout"/>
    <dgm:cxn modelId="{C82EB372-5795-4E03-B0C4-3D6ACDA0ADE0}" type="presParOf" srcId="{41584705-4B2F-4A16-814E-155D93D980D1}" destId="{635587F1-FF78-42B6-A1A4-3FAF210D861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EE8EF-E1FD-4F18-ABEB-E860C33106CD}">
      <dsp:nvSpPr>
        <dsp:cNvPr id="0" name=""/>
        <dsp:cNvSpPr/>
      </dsp:nvSpPr>
      <dsp:spPr>
        <a:xfrm>
          <a:off x="3484978" y="638342"/>
          <a:ext cx="45196" cy="4572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48843E-9000-4B0D-BD62-8B65ED1A8CA5}">
      <dsp:nvSpPr>
        <dsp:cNvPr id="0" name=""/>
        <dsp:cNvSpPr/>
      </dsp:nvSpPr>
      <dsp:spPr>
        <a:xfrm flipH="1">
          <a:off x="690482" y="835214"/>
          <a:ext cx="45203" cy="153532"/>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65DDCE-4DB0-4900-9418-4C70FEDC5166}">
      <dsp:nvSpPr>
        <dsp:cNvPr id="0" name=""/>
        <dsp:cNvSpPr/>
      </dsp:nvSpPr>
      <dsp:spPr>
        <a:xfrm flipH="1">
          <a:off x="3408591" y="641671"/>
          <a:ext cx="122471" cy="61844"/>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6F6A7E-2CF0-48E7-B7B5-3B66D07B4F38}">
      <dsp:nvSpPr>
        <dsp:cNvPr id="0" name=""/>
        <dsp:cNvSpPr/>
      </dsp:nvSpPr>
      <dsp:spPr>
        <a:xfrm>
          <a:off x="66302" y="92736"/>
          <a:ext cx="4215060" cy="4215060"/>
        </a:xfrm>
        <a:prstGeom prst="ellipse">
          <a:avLst/>
        </a:prstGeom>
        <a:blipFill dpi="0" rotWithShape="1">
          <a:blip xmlns:r="http://schemas.openxmlformats.org/officeDocument/2006/relationships" r:embed="rId1">
            <a:alphaModFix amt="68000"/>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53AD03-3702-47DC-85CE-410F08FED9A2}">
      <dsp:nvSpPr>
        <dsp:cNvPr id="0" name=""/>
        <dsp:cNvSpPr/>
      </dsp:nvSpPr>
      <dsp:spPr>
        <a:xfrm>
          <a:off x="248034" y="1881090"/>
          <a:ext cx="3860347" cy="5319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955800">
            <a:lnSpc>
              <a:spcPct val="90000"/>
            </a:lnSpc>
            <a:spcBef>
              <a:spcPct val="0"/>
            </a:spcBef>
            <a:spcAft>
              <a:spcPct val="35000"/>
            </a:spcAft>
            <a:buNone/>
          </a:pPr>
          <a:r>
            <a:rPr lang="sl-SI" sz="4400" b="1" kern="1200" spc="600" dirty="0">
              <a:solidFill>
                <a:schemeClr val="tx1"/>
              </a:solidFill>
              <a:effectLst>
                <a:outerShdw blurRad="38100" dist="38100" dir="2700000" algn="tl">
                  <a:srgbClr val="000000">
                    <a:alpha val="43137"/>
                  </a:srgbClr>
                </a:outerShdw>
              </a:effectLst>
            </a:rPr>
            <a:t>ZDRAVJE</a:t>
          </a:r>
        </a:p>
      </dsp:txBody>
      <dsp:txXfrm>
        <a:off x="248034" y="1881090"/>
        <a:ext cx="3860347" cy="531932"/>
      </dsp:txXfrm>
    </dsp:sp>
    <dsp:sp modelId="{DC9C30CC-00BF-46D3-87EE-834E9DA6978D}">
      <dsp:nvSpPr>
        <dsp:cNvPr id="0" name=""/>
        <dsp:cNvSpPr/>
      </dsp:nvSpPr>
      <dsp:spPr>
        <a:xfrm>
          <a:off x="4117844" y="-258148"/>
          <a:ext cx="2019840" cy="19440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7369D-5D99-4EFB-AC5C-8DFF272FE977}">
      <dsp:nvSpPr>
        <dsp:cNvPr id="0" name=""/>
        <dsp:cNvSpPr/>
      </dsp:nvSpPr>
      <dsp:spPr>
        <a:xfrm>
          <a:off x="6185500" y="294572"/>
          <a:ext cx="1456842" cy="574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sl-SI" sz="2400" kern="1200" dirty="0">
              <a:effectLst>
                <a:outerShdw blurRad="38100" dist="38100" dir="2700000" algn="tl">
                  <a:srgbClr val="000000">
                    <a:alpha val="43137"/>
                  </a:srgbClr>
                </a:outerShdw>
              </a:effectLst>
            </a:rPr>
            <a:t>TELESNO</a:t>
          </a:r>
        </a:p>
      </dsp:txBody>
      <dsp:txXfrm>
        <a:off x="6185500" y="294572"/>
        <a:ext cx="1456842" cy="574660"/>
      </dsp:txXfrm>
    </dsp:sp>
    <dsp:sp modelId="{EA507A75-F660-4387-85F3-A8D6DAB4286F}">
      <dsp:nvSpPr>
        <dsp:cNvPr id="0" name=""/>
        <dsp:cNvSpPr/>
      </dsp:nvSpPr>
      <dsp:spPr>
        <a:xfrm>
          <a:off x="4927704" y="1268007"/>
          <a:ext cx="2041943" cy="19486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0778C-C163-43D6-8D31-C21B56AA7322}">
      <dsp:nvSpPr>
        <dsp:cNvPr id="0" name=""/>
        <dsp:cNvSpPr/>
      </dsp:nvSpPr>
      <dsp:spPr>
        <a:xfrm>
          <a:off x="6736208" y="1735518"/>
          <a:ext cx="1600669" cy="126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sl-SI" sz="2400" kern="1200" dirty="0">
              <a:effectLst>
                <a:outerShdw blurRad="38100" dist="38100" dir="2700000" algn="tl">
                  <a:srgbClr val="000000">
                    <a:alpha val="43137"/>
                  </a:srgbClr>
                </a:outerShdw>
              </a:effectLst>
            </a:rPr>
            <a:t>DUŠEVNO</a:t>
          </a:r>
        </a:p>
      </dsp:txBody>
      <dsp:txXfrm>
        <a:off x="6736208" y="1735518"/>
        <a:ext cx="1600669" cy="1264518"/>
      </dsp:txXfrm>
    </dsp:sp>
    <dsp:sp modelId="{3A1F1D10-40C3-4D51-8C13-3767C8EE2D01}">
      <dsp:nvSpPr>
        <dsp:cNvPr id="0" name=""/>
        <dsp:cNvSpPr/>
      </dsp:nvSpPr>
      <dsp:spPr>
        <a:xfrm>
          <a:off x="3774097" y="2633821"/>
          <a:ext cx="2064654" cy="188968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5587F1-FF78-42B6-A1A4-3FAF210D8618}">
      <dsp:nvSpPr>
        <dsp:cNvPr id="0" name=""/>
        <dsp:cNvSpPr/>
      </dsp:nvSpPr>
      <dsp:spPr>
        <a:xfrm>
          <a:off x="5681847" y="3086585"/>
          <a:ext cx="1458410" cy="126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0" rIns="80010" bIns="0" numCol="1" spcCol="1270" anchor="ctr" anchorCtr="0">
          <a:noAutofit/>
        </a:bodyPr>
        <a:lstStyle/>
        <a:p>
          <a:pPr marL="0" lvl="0" indent="0" algn="l" defTabSz="933450">
            <a:lnSpc>
              <a:spcPct val="90000"/>
            </a:lnSpc>
            <a:spcBef>
              <a:spcPct val="0"/>
            </a:spcBef>
            <a:spcAft>
              <a:spcPct val="35000"/>
            </a:spcAft>
            <a:buNone/>
          </a:pPr>
          <a:r>
            <a:rPr lang="sl-SI" sz="2100" b="0" kern="1200" dirty="0">
              <a:effectLst>
                <a:outerShdw blurRad="38100" dist="38100" dir="2700000" algn="tl">
                  <a:srgbClr val="000000">
                    <a:alpha val="43137"/>
                  </a:srgbClr>
                </a:outerShdw>
              </a:effectLst>
            </a:rPr>
            <a:t>SOCIALNO</a:t>
          </a:r>
        </a:p>
      </dsp:txBody>
      <dsp:txXfrm>
        <a:off x="5681847" y="3086585"/>
        <a:ext cx="1458410" cy="1264518"/>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2AD108A-B93D-476C-97D1-532FA7C820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Segoe UI" panose="020B0502040204020203" pitchFamily="34" charset="0"/>
            </a:endParaRPr>
          </a:p>
        </p:txBody>
      </p:sp>
      <p:sp>
        <p:nvSpPr>
          <p:cNvPr id="3" name="Datumsplatzhalter 2">
            <a:extLst>
              <a:ext uri="{FF2B5EF4-FFF2-40B4-BE49-F238E27FC236}">
                <a16:creationId xmlns:a16="http://schemas.microsoft.com/office/drawing/2014/main" id="{4B310D62-412C-410A-AAA0-4E5D49329F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174857-E93A-404B-BD8C-92A5C3CF863C}" type="datetimeFigureOut">
              <a:rPr lang="de-DE" smtClean="0">
                <a:latin typeface="Segoe UI" panose="020B0502040204020203" pitchFamily="34" charset="0"/>
              </a:rPr>
              <a:t>26.02.2026</a:t>
            </a:fld>
            <a:endParaRPr lang="de-DE" dirty="0">
              <a:latin typeface="Segoe UI" panose="020B0502040204020203" pitchFamily="34" charset="0"/>
            </a:endParaRPr>
          </a:p>
        </p:txBody>
      </p:sp>
      <p:sp>
        <p:nvSpPr>
          <p:cNvPr id="4" name="Fußzeilenplatzhalter 3">
            <a:extLst>
              <a:ext uri="{FF2B5EF4-FFF2-40B4-BE49-F238E27FC236}">
                <a16:creationId xmlns:a16="http://schemas.microsoft.com/office/drawing/2014/main" id="{1392DAE0-2311-4972-84AD-6A347CDE0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Segoe UI" panose="020B0502040204020203" pitchFamily="34" charset="0"/>
            </a:endParaRPr>
          </a:p>
        </p:txBody>
      </p:sp>
      <p:sp>
        <p:nvSpPr>
          <p:cNvPr id="5" name="Foliennummernplatzhalter 4">
            <a:extLst>
              <a:ext uri="{FF2B5EF4-FFF2-40B4-BE49-F238E27FC236}">
                <a16:creationId xmlns:a16="http://schemas.microsoft.com/office/drawing/2014/main" id="{111FF86D-3363-45E1-9048-5290E10CC3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2B4E8B-BF1F-423A-AB25-E744821B17F8}" type="slidenum">
              <a:rPr lang="de-DE" smtClean="0">
                <a:latin typeface="Segoe UI" panose="020B0502040204020203" pitchFamily="34" charset="0"/>
              </a:rPr>
              <a:t>‹#›</a:t>
            </a:fld>
            <a:endParaRPr lang="de-DE" dirty="0">
              <a:latin typeface="Segoe UI" panose="020B0502040204020203" pitchFamily="34" charset="0"/>
            </a:endParaRPr>
          </a:p>
        </p:txBody>
      </p:sp>
    </p:spTree>
    <p:extLst>
      <p:ext uri="{BB962C8B-B14F-4D97-AF65-F5344CB8AC3E}">
        <p14:creationId xmlns:p14="http://schemas.microsoft.com/office/powerpoint/2010/main" val="1374709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Segoe UI" panose="020B0502040204020203" pitchFamily="34" charset="0"/>
              </a:defRPr>
            </a:lvl1pPr>
          </a:lstStyle>
          <a:p>
            <a:endParaRPr lang="en-US"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Segoe UI" panose="020B0502040204020203" pitchFamily="34" charset="0"/>
              </a:defRPr>
            </a:lvl1pPr>
          </a:lstStyle>
          <a:p>
            <a:fld id="{B0D8E98B-53F8-46DC-81BC-9BFFDEE194FB}" type="datetimeFigureOut">
              <a:rPr lang="en-US" noProof="0" smtClean="0"/>
              <a:pPr/>
              <a:t>2/26/2026</a:t>
            </a:fld>
            <a:endParaRPr lang="en-US" noProof="0" dirty="0"/>
          </a:p>
        </p:txBody>
      </p:sp>
      <p:sp>
        <p:nvSpPr>
          <p:cNvPr id="4" name="Folienbildplatzhalter 3"/>
          <p:cNvSpPr>
            <a:spLocks noGrp="1" noRot="1" noChangeAspect="1"/>
          </p:cNvSpPr>
          <p:nvPr>
            <p:ph type="sldImg" idx="2"/>
          </p:nvPr>
        </p:nvSpPr>
        <p:spPr>
          <a:xfrm>
            <a:off x="687388" y="630237"/>
            <a:ext cx="5483225" cy="3086100"/>
          </a:xfrm>
          <a:prstGeom prst="rect">
            <a:avLst/>
          </a:prstGeom>
          <a:noFill/>
          <a:ln w="12700">
            <a:solidFill>
              <a:schemeClr val="tx2"/>
            </a:solidFill>
          </a:ln>
        </p:spPr>
        <p:txBody>
          <a:bodyPr vert="horz" lIns="91440" tIns="45720" rIns="91440" bIns="45720" rtlCol="0" anchor="ctr"/>
          <a:lstStyle/>
          <a:p>
            <a:endParaRPr lang="en-US" noProof="0" dirty="0"/>
          </a:p>
        </p:txBody>
      </p:sp>
      <p:sp>
        <p:nvSpPr>
          <p:cNvPr id="5" name="Notizenplatzhalter 4"/>
          <p:cNvSpPr>
            <a:spLocks noGrp="1"/>
          </p:cNvSpPr>
          <p:nvPr>
            <p:ph type="body" sz="quarter" idx="3"/>
          </p:nvPr>
        </p:nvSpPr>
        <p:spPr>
          <a:xfrm>
            <a:off x="685800" y="3887785"/>
            <a:ext cx="5486400" cy="4625977"/>
          </a:xfrm>
          <a:prstGeom prst="rect">
            <a:avLst/>
          </a:prstGeom>
        </p:spPr>
        <p:txBody>
          <a:bodyPr vert="horz" lIns="0" tIns="0" rIns="0" bIns="0" rtlCol="0"/>
          <a:lstStyle/>
          <a:p>
            <a:pPr lvl="0"/>
            <a:r>
              <a:rPr lang="en-US" noProof="0" dirty="0"/>
              <a:t>First level, Segoe UI, 12pt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Segoe UI" panose="020B0502040204020203" pitchFamily="34" charset="0"/>
              </a:defRPr>
            </a:lvl1pPr>
          </a:lstStyle>
          <a:p>
            <a:endParaRPr lang="en-US"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Segoe UI" panose="020B0502040204020203" pitchFamily="34" charset="0"/>
              </a:defRPr>
            </a:lvl1pPr>
          </a:lstStyle>
          <a:p>
            <a:fld id="{7CBF4CD1-0CF9-4B7D-A16D-4B6EB45F6A4C}" type="slidenum">
              <a:rPr lang="en-US" noProof="0" smtClean="0"/>
              <a:pPr/>
              <a:t>‹#›</a:t>
            </a:fld>
            <a:endParaRPr lang="en-US" noProof="0" dirty="0"/>
          </a:p>
        </p:txBody>
      </p:sp>
    </p:spTree>
    <p:extLst>
      <p:ext uri="{BB962C8B-B14F-4D97-AF65-F5344CB8AC3E}">
        <p14:creationId xmlns:p14="http://schemas.microsoft.com/office/powerpoint/2010/main" val="314107869"/>
      </p:ext>
    </p:extLst>
  </p:cSld>
  <p:clrMap bg1="lt1" tx1="dk1" bg2="lt2" tx2="dk2" accent1="accent1" accent2="accent2" accent3="accent3" accent4="accent4" accent5="accent5" accent6="accent6" hlink="hlink" folHlink="folHlink"/>
  <p:notesStyle>
    <a:lvl1pPr marL="162000" indent="-162000" algn="l" defTabSz="914400" rtl="0" eaLnBrk="1" latinLnBrk="0" hangingPunct="1">
      <a:buClr>
        <a:schemeClr val="accent1"/>
      </a:buClr>
      <a:buSzPct val="100000"/>
      <a:buFont typeface="Wingdings" panose="05000000000000000000" pitchFamily="2" charset="2"/>
      <a:buChar char="§"/>
      <a:defRPr sz="1200" kern="1200">
        <a:solidFill>
          <a:schemeClr val="tx1"/>
        </a:solidFill>
        <a:latin typeface="Segoe UI" panose="020B0502040204020203" pitchFamily="34" charset="0"/>
        <a:ea typeface="+mn-ea"/>
        <a:cs typeface="+mn-cs"/>
      </a:defRPr>
    </a:lvl1pPr>
    <a:lvl2pPr marL="522000" indent="-162000" algn="l" defTabSz="914400" rtl="0" eaLnBrk="1" latinLnBrk="0" hangingPunct="1">
      <a:buClr>
        <a:schemeClr val="accent1"/>
      </a:buClr>
      <a:buSzPct val="100000"/>
      <a:buFont typeface="GT Flexa Rg" pitchFamily="2" charset="0"/>
      <a:buChar char="–"/>
      <a:defRPr sz="1200" kern="1200">
        <a:solidFill>
          <a:schemeClr val="tx1"/>
        </a:solidFill>
        <a:latin typeface="Segoe UI" panose="020B0502040204020203" pitchFamily="34" charset="0"/>
        <a:ea typeface="+mn-ea"/>
        <a:cs typeface="+mn-cs"/>
      </a:defRPr>
    </a:lvl2pPr>
    <a:lvl3pPr marL="990000" indent="-162000" algn="l" defTabSz="914400" rtl="0" eaLnBrk="1" latinLnBrk="0" hangingPunct="1">
      <a:buClr>
        <a:schemeClr val="accent1"/>
      </a:buClr>
      <a:buSzPct val="100000"/>
      <a:buFont typeface="GT Flexa Rg" pitchFamily="2" charset="0"/>
      <a:buChar char="–"/>
      <a:defRPr sz="1200" kern="1200">
        <a:solidFill>
          <a:schemeClr val="tx1"/>
        </a:solidFill>
        <a:latin typeface="Segoe UI" panose="020B0502040204020203" pitchFamily="34" charset="0"/>
        <a:ea typeface="+mn-ea"/>
        <a:cs typeface="+mn-cs"/>
      </a:defRPr>
    </a:lvl3pPr>
    <a:lvl4pPr marL="1458000" indent="-162000" algn="l" defTabSz="914400" rtl="0" eaLnBrk="1" latinLnBrk="0" hangingPunct="1">
      <a:buClr>
        <a:schemeClr val="accent1"/>
      </a:buClr>
      <a:buSzPct val="100000"/>
      <a:buFont typeface="GT Flexa Rg" pitchFamily="2" charset="0"/>
      <a:buChar char="–"/>
      <a:defRPr sz="1200" kern="1200">
        <a:solidFill>
          <a:schemeClr val="tx1"/>
        </a:solidFill>
        <a:latin typeface="Segoe UI" panose="020B0502040204020203" pitchFamily="34" charset="0"/>
        <a:ea typeface="+mn-ea"/>
        <a:cs typeface="+mn-cs"/>
      </a:defRPr>
    </a:lvl4pPr>
    <a:lvl5pPr marL="1926000" indent="-162000" algn="l" defTabSz="914400" rtl="0" eaLnBrk="1" latinLnBrk="0" hangingPunct="1">
      <a:buClr>
        <a:schemeClr val="accent1"/>
      </a:buClr>
      <a:buSzPct val="100000"/>
      <a:buFont typeface="GT Flexa Rg" pitchFamily="2" charset="0"/>
      <a:buChar char="–"/>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7CBF4CD1-0CF9-4B7D-A16D-4B6EB45F6A4C}" type="slidenum">
              <a:rPr lang="en-US" noProof="0" smtClean="0"/>
              <a:pPr/>
              <a:t>1</a:t>
            </a:fld>
            <a:endParaRPr lang="en-US" noProof="0" dirty="0"/>
          </a:p>
        </p:txBody>
      </p:sp>
    </p:spTree>
    <p:extLst>
      <p:ext uri="{BB962C8B-B14F-4D97-AF65-F5344CB8AC3E}">
        <p14:creationId xmlns:p14="http://schemas.microsoft.com/office/powerpoint/2010/main" val="141733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687388" y="630238"/>
            <a:ext cx="5483225" cy="3086100"/>
          </a:xfrm>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8784C52A-C0C7-4B0E-92FA-FFEE6D58A65B}" type="slidenum">
              <a:rPr lang="sl-SI" smtClean="0"/>
              <a:t>2</a:t>
            </a:fld>
            <a:endParaRPr lang="sl-SI"/>
          </a:p>
        </p:txBody>
      </p:sp>
    </p:spTree>
    <p:extLst>
      <p:ext uri="{BB962C8B-B14F-4D97-AF65-F5344CB8AC3E}">
        <p14:creationId xmlns:p14="http://schemas.microsoft.com/office/powerpoint/2010/main" val="66586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687388" y="630238"/>
            <a:ext cx="5483225" cy="3086100"/>
          </a:xfrm>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8784C52A-C0C7-4B0E-92FA-FFEE6D58A65B}" type="slidenum">
              <a:rPr lang="sl-SI" smtClean="0"/>
              <a:t>3</a:t>
            </a:fld>
            <a:endParaRPr lang="sl-SI"/>
          </a:p>
        </p:txBody>
      </p:sp>
    </p:spTree>
    <p:extLst>
      <p:ext uri="{BB962C8B-B14F-4D97-AF65-F5344CB8AC3E}">
        <p14:creationId xmlns:p14="http://schemas.microsoft.com/office/powerpoint/2010/main" val="38654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630238"/>
            <a:ext cx="548322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BF4CD1-0CF9-4B7D-A16D-4B6EB45F6A4C}" type="slidenum">
              <a:rPr lang="de-DE" smtClean="0"/>
              <a:pPr/>
              <a:t>5</a:t>
            </a:fld>
            <a:endParaRPr lang="de-DE" dirty="0"/>
          </a:p>
        </p:txBody>
      </p:sp>
    </p:spTree>
    <p:extLst>
      <p:ext uri="{BB962C8B-B14F-4D97-AF65-F5344CB8AC3E}">
        <p14:creationId xmlns:p14="http://schemas.microsoft.com/office/powerpoint/2010/main" val="161466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687388" y="630238"/>
            <a:ext cx="5483225" cy="3086100"/>
          </a:xfrm>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8784C52A-C0C7-4B0E-92FA-FFEE6D58A65B}" type="slidenum">
              <a:rPr lang="sl-SI" smtClean="0"/>
              <a:t>7</a:t>
            </a:fld>
            <a:endParaRPr lang="sl-SI"/>
          </a:p>
        </p:txBody>
      </p:sp>
    </p:spTree>
    <p:extLst>
      <p:ext uri="{BB962C8B-B14F-4D97-AF65-F5344CB8AC3E}">
        <p14:creationId xmlns:p14="http://schemas.microsoft.com/office/powerpoint/2010/main" val="4151397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1.xml"/><Relationship Id="rId1" Type="http://schemas.openxmlformats.org/officeDocument/2006/relationships/tags" Target="../tags/tag102.xml"/><Relationship Id="rId4" Type="http://schemas.openxmlformats.org/officeDocument/2006/relationships/image" Target="../media/image1.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1.xml"/><Relationship Id="rId1" Type="http://schemas.openxmlformats.org/officeDocument/2006/relationships/tags" Target="../tags/tag103.xml"/><Relationship Id="rId4" Type="http://schemas.openxmlformats.org/officeDocument/2006/relationships/image" Target="../media/image1.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1.xml"/><Relationship Id="rId1" Type="http://schemas.openxmlformats.org/officeDocument/2006/relationships/tags" Target="../tags/tag104.xml"/><Relationship Id="rId4" Type="http://schemas.openxmlformats.org/officeDocument/2006/relationships/image" Target="../media/image1.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1.xml"/><Relationship Id="rId1" Type="http://schemas.openxmlformats.org/officeDocument/2006/relationships/tags" Target="../tags/tag105.xml"/><Relationship Id="rId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1.xml"/><Relationship Id="rId1" Type="http://schemas.openxmlformats.org/officeDocument/2006/relationships/tags" Target="../tags/tag106.xml"/><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60.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63.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66.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7.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8.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69.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70.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7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72.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73.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74.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75.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76.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1.xml"/><Relationship Id="rId1" Type="http://schemas.openxmlformats.org/officeDocument/2006/relationships/tags" Target="../tags/tag77.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1.xml"/><Relationship Id="rId1" Type="http://schemas.openxmlformats.org/officeDocument/2006/relationships/tags" Target="../tags/tag78.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1.xml"/><Relationship Id="rId1" Type="http://schemas.openxmlformats.org/officeDocument/2006/relationships/tags" Target="../tags/tag79.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1.xml"/><Relationship Id="rId1" Type="http://schemas.openxmlformats.org/officeDocument/2006/relationships/tags" Target="../tags/tag80.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1.xml"/><Relationship Id="rId1" Type="http://schemas.openxmlformats.org/officeDocument/2006/relationships/tags" Target="../tags/tag81.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1.xml"/><Relationship Id="rId1" Type="http://schemas.openxmlformats.org/officeDocument/2006/relationships/tags" Target="../tags/tag82.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1.xml"/><Relationship Id="rId1" Type="http://schemas.openxmlformats.org/officeDocument/2006/relationships/tags" Target="../tags/tag83.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1.xml"/><Relationship Id="rId1" Type="http://schemas.openxmlformats.org/officeDocument/2006/relationships/tags" Target="../tags/tag84.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1.xml"/><Relationship Id="rId1" Type="http://schemas.openxmlformats.org/officeDocument/2006/relationships/tags" Target="../tags/tag85.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1.xml"/><Relationship Id="rId1" Type="http://schemas.openxmlformats.org/officeDocument/2006/relationships/tags" Target="../tags/tag86.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1.xml"/><Relationship Id="rId1" Type="http://schemas.openxmlformats.org/officeDocument/2006/relationships/tags" Target="../tags/tag87.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1.xml"/><Relationship Id="rId1" Type="http://schemas.openxmlformats.org/officeDocument/2006/relationships/tags" Target="../tags/tag88.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1.xml"/><Relationship Id="rId1" Type="http://schemas.openxmlformats.org/officeDocument/2006/relationships/tags" Target="../tags/tag89.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1.xml"/><Relationship Id="rId1" Type="http://schemas.openxmlformats.org/officeDocument/2006/relationships/tags" Target="../tags/tag90.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1.xml"/><Relationship Id="rId1" Type="http://schemas.openxmlformats.org/officeDocument/2006/relationships/tags" Target="../tags/tag9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1.xml"/><Relationship Id="rId1" Type="http://schemas.openxmlformats.org/officeDocument/2006/relationships/tags" Target="../tags/tag92.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1.xml"/><Relationship Id="rId1" Type="http://schemas.openxmlformats.org/officeDocument/2006/relationships/tags" Target="../tags/tag93.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xml"/><Relationship Id="rId1" Type="http://schemas.openxmlformats.org/officeDocument/2006/relationships/tags" Target="../tags/tag94.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1.xml"/><Relationship Id="rId1" Type="http://schemas.openxmlformats.org/officeDocument/2006/relationships/tags" Target="../tags/tag95.xml"/><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1.xml"/><Relationship Id="rId1" Type="http://schemas.openxmlformats.org/officeDocument/2006/relationships/tags" Target="../tags/tag96.xml"/><Relationship Id="rId4" Type="http://schemas.openxmlformats.org/officeDocument/2006/relationships/image" Target="../media/image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1.xml"/><Relationship Id="rId1" Type="http://schemas.openxmlformats.org/officeDocument/2006/relationships/tags" Target="../tags/tag97.xml"/><Relationship Id="rId4" Type="http://schemas.openxmlformats.org/officeDocument/2006/relationships/image" Target="../media/image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1.xml"/><Relationship Id="rId1" Type="http://schemas.openxmlformats.org/officeDocument/2006/relationships/tags" Target="../tags/tag98.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1.xml"/><Relationship Id="rId1" Type="http://schemas.openxmlformats.org/officeDocument/2006/relationships/tags" Target="../tags/tag99.xml"/><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1.xml"/><Relationship Id="rId1" Type="http://schemas.openxmlformats.org/officeDocument/2006/relationships/tags" Target="../tags/tag100.xml"/><Relationship Id="rId4" Type="http://schemas.openxmlformats.org/officeDocument/2006/relationships/image" Target="../media/image1.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1.xml"/><Relationship Id="rId1" Type="http://schemas.openxmlformats.org/officeDocument/2006/relationships/tags" Target="../tags/tag10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out picture, re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6752D80-65D7-41FB-9C4B-3947D0C436D1}"/>
              </a:ext>
            </a:extLst>
          </p:cNvPr>
          <p:cNvGraphicFramePr>
            <a:graphicFrameLocks noChangeAspect="1"/>
          </p:cNvGraphicFramePr>
          <p:nvPr userDrawn="1">
            <p:custDataLst>
              <p:tags r:id="rId1"/>
            </p:custDataLst>
            <p:extLst>
              <p:ext uri="{D42A27DB-BD31-4B8C-83A1-F6EECF244321}">
                <p14:modId xmlns:p14="http://schemas.microsoft.com/office/powerpoint/2010/main" val="243079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16752D80-65D7-41FB-9C4B-3947D0C436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89F91883-D766-4AAC-90B7-69A91534ED46}"/>
              </a:ext>
            </a:extLst>
          </p:cNvPr>
          <p:cNvSpPr/>
          <p:nvPr userDrawn="1"/>
        </p:nvSpPr>
        <p:spPr>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lgn="l"/>
            <a:endParaRPr lang="en-US" sz="1200" dirty="0"/>
          </a:p>
        </p:txBody>
      </p:sp>
      <p:sp>
        <p:nvSpPr>
          <p:cNvPr id="2" name="Title 1"/>
          <p:cNvSpPr>
            <a:spLocks noGrp="1"/>
          </p:cNvSpPr>
          <p:nvPr>
            <p:ph type="ctrTitle" hasCustomPrompt="1"/>
          </p:nvPr>
        </p:nvSpPr>
        <p:spPr bwMode="gray">
          <a:xfrm>
            <a:off x="300038" y="792000"/>
            <a:ext cx="6858000" cy="1731243"/>
          </a:xfrm>
        </p:spPr>
        <p:txBody>
          <a:bodyPr vert="horz" anchor="t">
            <a:spAutoFit/>
          </a:bodyPr>
          <a:lstStyle>
            <a:lvl1pPr algn="l" rtl="0">
              <a:lnSpc>
                <a:spcPts val="4500"/>
              </a:lnSpc>
              <a:defRPr sz="4500">
                <a:solidFill>
                  <a:schemeClr val="bg1"/>
                </a:solidFill>
              </a:defRPr>
            </a:lvl1pPr>
          </a:lstStyle>
          <a:p>
            <a:r>
              <a:rPr lang="en-US" dirty="0" err="1"/>
              <a:t>PrEsentation</a:t>
            </a:r>
            <a:r>
              <a:rPr lang="en-US" dirty="0"/>
              <a:t> title, Segoe UI, 45pt, </a:t>
            </a:r>
            <a:br>
              <a:rPr lang="en-US" dirty="0"/>
            </a:br>
            <a:r>
              <a:rPr lang="en-US" dirty="0"/>
              <a:t>max. three Lines</a:t>
            </a:r>
          </a:p>
        </p:txBody>
      </p:sp>
      <p:sp>
        <p:nvSpPr>
          <p:cNvPr id="3" name="Subtitle 2"/>
          <p:cNvSpPr>
            <a:spLocks noGrp="1"/>
          </p:cNvSpPr>
          <p:nvPr>
            <p:ph type="subTitle" idx="1" hasCustomPrompt="1"/>
          </p:nvPr>
        </p:nvSpPr>
        <p:spPr bwMode="gray">
          <a:xfrm>
            <a:off x="300038" y="2711435"/>
            <a:ext cx="2057681" cy="242122"/>
          </a:xfrm>
          <a:prstGeom prst="roundRect">
            <a:avLst>
              <a:gd name="adj" fmla="val 50000"/>
            </a:avLst>
          </a:prstGeom>
          <a:solidFill>
            <a:schemeClr val="bg1"/>
          </a:solidFill>
        </p:spPr>
        <p:txBody>
          <a:bodyPr wrap="none" lIns="198000" tIns="21600" rIns="198000" bIns="21600" anchor="ctr">
            <a:spAutoFit/>
          </a:bodyPr>
          <a:lstStyle>
            <a:lvl1pPr marL="0" indent="0" algn="l" rtl="0">
              <a:buNone/>
              <a:defRPr sz="800" cap="all"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D74BD4FA-483E-40DF-8079-45B5BE2F7DF2}"/>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420388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426093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chemeClr val="accent1"/>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24429743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Variation 3">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A633ECB-07AD-44A7-8EF2-1B6401B444EE}"/>
              </a:ext>
            </a:extLst>
          </p:cNvPr>
          <p:cNvGraphicFramePr>
            <a:graphicFrameLocks noChangeAspect="1"/>
          </p:cNvGraphicFramePr>
          <p:nvPr userDrawn="1">
            <p:custDataLst>
              <p:tags r:id="rId1"/>
            </p:custDataLst>
            <p:extLst>
              <p:ext uri="{D42A27DB-BD31-4B8C-83A1-F6EECF244321}">
                <p14:modId xmlns:p14="http://schemas.microsoft.com/office/powerpoint/2010/main" val="4057178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A633ECB-07AD-44A7-8EF2-1B6401B444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a:xfrm>
            <a:off x="0" y="0"/>
            <a:ext cx="9144000" cy="5145088"/>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accent1"/>
              </a:solidFill>
            </a:endParaRP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solidFill>
                <a:schemeClr val="accent1"/>
              </a:solidFill>
            </a:endParaRPr>
          </a:p>
        </p:txBody>
      </p:sp>
      <p:sp>
        <p:nvSpPr>
          <p:cNvPr id="8" name="Textplatzhalter 7">
            <a:extLst>
              <a:ext uri="{FF2B5EF4-FFF2-40B4-BE49-F238E27FC236}">
                <a16:creationId xmlns:a16="http://schemas.microsoft.com/office/drawing/2014/main" id="{ABE4E586-88CE-494B-9DF4-3093DED30381}"/>
              </a:ext>
            </a:extLst>
          </p:cNvPr>
          <p:cNvSpPr>
            <a:spLocks noGrp="1"/>
          </p:cNvSpPr>
          <p:nvPr>
            <p:ph type="body" sz="quarter" idx="12" hasCustomPrompt="1"/>
          </p:nvPr>
        </p:nvSpPr>
        <p:spPr>
          <a:xfrm>
            <a:off x="300037" y="3741420"/>
            <a:ext cx="8539955" cy="188321"/>
          </a:xfrm>
        </p:spPr>
        <p:txBody>
          <a:bodyPr>
            <a:noAutofit/>
          </a:bodyPr>
          <a:lstStyle>
            <a:lvl1pPr marL="0" indent="0" rtl="0">
              <a:buNone/>
              <a:defRPr cap="all" baseline="0">
                <a:solidFill>
                  <a:schemeClr val="accent1"/>
                </a:solidFill>
              </a:defRPr>
            </a:lvl1pPr>
          </a:lstStyle>
          <a:p>
            <a:pPr lvl="0"/>
            <a:r>
              <a:rPr lang="en-US" dirty="0"/>
              <a:t>Author, Segoe UI, 12pt</a:t>
            </a:r>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a:xfrm>
            <a:off x="302419" y="524192"/>
            <a:ext cx="8539955" cy="3077766"/>
          </a:xfrm>
        </p:spPr>
        <p:txBody>
          <a:bodyPr vert="horz">
            <a:noAutofit/>
          </a:bodyPr>
          <a:lstStyle>
            <a:lvl1pPr rtl="0">
              <a:lnSpc>
                <a:spcPts val="4000"/>
              </a:lnSpc>
              <a:defRPr sz="4000">
                <a:solidFill>
                  <a:schemeClr val="accent1"/>
                </a:solidFill>
              </a:defRPr>
            </a:lvl1pPr>
          </a:lstStyle>
          <a:p>
            <a:r>
              <a:rPr lang="en-US" dirty="0"/>
              <a:t>Quote, </a:t>
            </a:r>
            <a:br>
              <a:rPr lang="en-US" dirty="0"/>
            </a:br>
            <a:r>
              <a:rPr lang="en-US" dirty="0"/>
              <a:t>Segoe UI, 40pt, </a:t>
            </a:r>
            <a:br>
              <a:rPr lang="en-US" dirty="0"/>
            </a:br>
            <a:r>
              <a:rPr lang="en-US" dirty="0"/>
              <a:t>max. 6 Lines</a:t>
            </a:r>
          </a:p>
        </p:txBody>
      </p:sp>
    </p:spTree>
    <p:extLst>
      <p:ext uri="{BB962C8B-B14F-4D97-AF65-F5344CB8AC3E}">
        <p14:creationId xmlns:p14="http://schemas.microsoft.com/office/powerpoint/2010/main" val="19977172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 you, re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848DF53-2AA0-4D9F-A482-C8247EE218BB}"/>
              </a:ext>
            </a:extLst>
          </p:cNvPr>
          <p:cNvGraphicFramePr>
            <a:graphicFrameLocks noChangeAspect="1"/>
          </p:cNvGraphicFramePr>
          <p:nvPr userDrawn="1">
            <p:custDataLst>
              <p:tags r:id="rId1"/>
            </p:custDataLst>
            <p:extLst>
              <p:ext uri="{D42A27DB-BD31-4B8C-83A1-F6EECF244321}">
                <p14:modId xmlns:p14="http://schemas.microsoft.com/office/powerpoint/2010/main" val="1900585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5848DF53-2AA0-4D9F-A482-C8247EE218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512961"/>
          </a:xfrm>
        </p:spPr>
        <p:txBody>
          <a:bodyPr vert="horz">
            <a:noAutofit/>
          </a:bodyPr>
          <a:lstStyle>
            <a:lvl1pPr rtl="0">
              <a:lnSpc>
                <a:spcPts val="4000"/>
              </a:lnSpc>
              <a:defRPr sz="4000">
                <a:solidFill>
                  <a:schemeClr val="bg1"/>
                </a:solidFill>
              </a:defRPr>
            </a:lvl1pPr>
          </a:lstStyle>
          <a:p>
            <a:r>
              <a:rPr lang="en-US" dirty="0"/>
              <a:t>Thank You.</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30441446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848DF53-2AA0-4D9F-A482-C8247EE218BB}"/>
              </a:ext>
            </a:extLst>
          </p:cNvPr>
          <p:cNvGraphicFramePr>
            <a:graphicFrameLocks noChangeAspect="1"/>
          </p:cNvGraphicFramePr>
          <p:nvPr userDrawn="1">
            <p:custDataLst>
              <p:tags r:id="rId1"/>
            </p:custDataLst>
            <p:extLst>
              <p:ext uri="{D42A27DB-BD31-4B8C-83A1-F6EECF244321}">
                <p14:modId xmlns:p14="http://schemas.microsoft.com/office/powerpoint/2010/main" val="1900585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5848DF53-2AA0-4D9F-A482-C8247EE218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512961"/>
          </a:xfrm>
        </p:spPr>
        <p:txBody>
          <a:bodyPr vert="horz">
            <a:noAutofit/>
          </a:bodyPr>
          <a:lstStyle>
            <a:lvl1pPr rtl="0">
              <a:lnSpc>
                <a:spcPts val="4000"/>
              </a:lnSpc>
              <a:defRPr sz="4000">
                <a:solidFill>
                  <a:schemeClr val="accent1"/>
                </a:solidFill>
              </a:defRPr>
            </a:lvl1pPr>
          </a:lstStyle>
          <a:p>
            <a:r>
              <a:rPr lang="en-US" dirty="0"/>
              <a:t>Thank You.</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8" name="Grafik 8">
            <a:extLst>
              <a:ext uri="{FF2B5EF4-FFF2-40B4-BE49-F238E27FC236}">
                <a16:creationId xmlns:a16="http://schemas.microsoft.com/office/drawing/2014/main" id="{EC2333C9-7C64-4C37-8085-3482C25F21FB}"/>
              </a:ext>
            </a:extLst>
          </p:cNvPr>
          <p:cNvSpPr/>
          <p:nvPr userDrawn="1"/>
        </p:nvSpPr>
        <p:spPr>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solidFill>
                <a:schemeClr val="accent1"/>
              </a:solidFill>
            </a:endParaRPr>
          </a:p>
        </p:txBody>
      </p:sp>
    </p:spTree>
    <p:extLst>
      <p:ext uri="{BB962C8B-B14F-4D97-AF65-F5344CB8AC3E}">
        <p14:creationId xmlns:p14="http://schemas.microsoft.com/office/powerpoint/2010/main" val="16725534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ank you + pictur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0DE717E-46C1-446C-AC0A-112EF61AB882}"/>
              </a:ext>
            </a:extLst>
          </p:cNvPr>
          <p:cNvGraphicFramePr>
            <a:graphicFrameLocks noChangeAspect="1"/>
          </p:cNvGraphicFramePr>
          <p:nvPr userDrawn="1">
            <p:custDataLst>
              <p:tags r:id="rId1"/>
            </p:custDataLst>
            <p:extLst>
              <p:ext uri="{D42A27DB-BD31-4B8C-83A1-F6EECF244321}">
                <p14:modId xmlns:p14="http://schemas.microsoft.com/office/powerpoint/2010/main" val="14647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E0DE717E-46C1-446C-AC0A-112EF61AB8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a:xfrm>
            <a:off x="302420" y="303212"/>
            <a:ext cx="3919060" cy="512961"/>
          </a:xfrm>
        </p:spPr>
        <p:txBody>
          <a:bodyPr vert="horz">
            <a:noAutofit/>
          </a:bodyPr>
          <a:lstStyle>
            <a:lvl1pPr rtl="0">
              <a:lnSpc>
                <a:spcPts val="4000"/>
              </a:lnSpc>
              <a:defRPr sz="4000">
                <a:solidFill>
                  <a:schemeClr val="bg1"/>
                </a:solidFill>
              </a:defRPr>
            </a:lvl1pPr>
          </a:lstStyle>
          <a:p>
            <a:r>
              <a:rPr lang="en-US" dirty="0"/>
              <a:t>Thank You.</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3A18A666-963B-452E-AD8E-146C9F2ACCD3}"/>
              </a:ext>
            </a:extLst>
          </p:cNvPr>
          <p:cNvSpPr>
            <a:spLocks noGrp="1"/>
          </p:cNvSpPr>
          <p:nvPr>
            <p:ph type="pic" sz="quarter" idx="12" hasCustomPrompt="1"/>
          </p:nvPr>
        </p:nvSpPr>
        <p:spPr>
          <a:xfrm>
            <a:off x="4572000" y="0"/>
            <a:ext cx="4572000"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7773889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C04FCD6D-FEBB-4B98-A8C4-8431CC99C510}"/>
              </a:ext>
            </a:extLst>
          </p:cNvPr>
          <p:cNvGraphicFramePr>
            <a:graphicFrameLocks noChangeAspect="1"/>
          </p:cNvGraphicFramePr>
          <p:nvPr userDrawn="1">
            <p:custDataLst>
              <p:tags r:id="rId1"/>
            </p:custDataLst>
            <p:extLst>
              <p:ext uri="{D42A27DB-BD31-4B8C-83A1-F6EECF244321}">
                <p14:modId xmlns:p14="http://schemas.microsoft.com/office/powerpoint/2010/main" val="16969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kt 1" hidden="1">
                        <a:extLst>
                          <a:ext uri="{FF2B5EF4-FFF2-40B4-BE49-F238E27FC236}">
                            <a16:creationId xmlns:a16="http://schemas.microsoft.com/office/drawing/2014/main" id="{C04FCD6D-FEBB-4B98-A8C4-8431CC99C5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 name="Textplatzhalter 3">
            <a:extLst>
              <a:ext uri="{FF2B5EF4-FFF2-40B4-BE49-F238E27FC236}">
                <a16:creationId xmlns:a16="http://schemas.microsoft.com/office/drawing/2014/main" id="{984AB2A2-5C36-4389-B017-BFC52E120872}"/>
              </a:ext>
            </a:extLst>
          </p:cNvPr>
          <p:cNvSpPr>
            <a:spLocks noGrp="1"/>
          </p:cNvSpPr>
          <p:nvPr>
            <p:ph type="body" sz="quarter" idx="10" hasCustomPrompt="1"/>
          </p:nvPr>
        </p:nvSpPr>
        <p:spPr>
          <a:xfrm>
            <a:off x="3345180" y="3485339"/>
            <a:ext cx="2446020" cy="326004"/>
          </a:xfrm>
          <a:prstGeom prst="roundRect">
            <a:avLst>
              <a:gd name="adj" fmla="val 50000"/>
            </a:avLst>
          </a:prstGeom>
          <a:solidFill>
            <a:schemeClr val="bg1"/>
          </a:solidFill>
        </p:spPr>
        <p:txBody>
          <a:bodyPr wrap="square" lIns="90000" tIns="43200" rIns="90000" bIns="43200" anchor="ctr">
            <a:spAutoFit/>
          </a:bodyPr>
          <a:lstStyle>
            <a:lvl1pPr marL="0" indent="0" algn="ctr">
              <a:buNone/>
              <a:defRPr sz="900" cap="all" baseline="0">
                <a:solidFill>
                  <a:schemeClr val="accent1"/>
                </a:solidFill>
              </a:defRPr>
            </a:lvl1pPr>
          </a:lstStyle>
          <a:p>
            <a:pPr lvl="0"/>
            <a:r>
              <a:rPr lang="en-US" dirty="0"/>
              <a:t>Find Out more on henkel.com</a:t>
            </a:r>
          </a:p>
        </p:txBody>
      </p:sp>
      <p:sp>
        <p:nvSpPr>
          <p:cNvPr id="9" name="Grafik 8">
            <a:extLst>
              <a:ext uri="{FF2B5EF4-FFF2-40B4-BE49-F238E27FC236}">
                <a16:creationId xmlns:a16="http://schemas.microsoft.com/office/drawing/2014/main" id="{8C3A2EF6-6C94-4211-862D-30B55989F42C}"/>
              </a:ext>
            </a:extLst>
          </p:cNvPr>
          <p:cNvSpPr/>
          <p:nvPr userDrawn="1"/>
        </p:nvSpPr>
        <p:spPr bwMode="gray">
          <a:xfrm>
            <a:off x="3552350" y="1677370"/>
            <a:ext cx="2017870" cy="1125096"/>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5669523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4105AF4-F2DF-4691-A0EA-30465997AA78}" type="datetimeFigureOut">
              <a:rPr lang="sl-SI" smtClean="0"/>
              <a:t>26. 02. 2026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DEEAA14-BAAB-4197-94D8-EEF7042DD9C0}" type="slidenum">
              <a:rPr lang="sl-SI" smtClean="0"/>
              <a:t>‹#›</a:t>
            </a:fld>
            <a:endParaRPr lang="sl-SI"/>
          </a:p>
        </p:txBody>
      </p:sp>
    </p:spTree>
    <p:extLst>
      <p:ext uri="{BB962C8B-B14F-4D97-AF65-F5344CB8AC3E}">
        <p14:creationId xmlns:p14="http://schemas.microsoft.com/office/powerpoint/2010/main" val="248629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424158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chemeClr val="accent1"/>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C7FC146F-8647-4DFB-A98F-1133452643AB}"/>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D01BF756-A092-4664-A90D-C8A1CD33A9C0}"/>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21906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778664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chemeClr val="accent1"/>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3153884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4">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611479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17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F6E67D"/>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AB3D9F52-0B6D-4547-AF18-EBEAA3D5E550}"/>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EDD65B7E-6040-41A8-A16D-05D3AEB068AA}"/>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2125718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4">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917576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17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F6E67D"/>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332286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5">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2857304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F6E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175641"/>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9E3449E0-CEB3-4C53-976C-0734C47EA55C}"/>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DB6C3185-E1E7-43BF-BD7C-7DF1B7768DEA}"/>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25473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5">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93971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F6E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175641"/>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409886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6">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1190143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31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DFEBC2"/>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5A4EA6A3-1751-425A-9487-70CE50288420}"/>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2277825A-FEB6-4466-BA6B-EBB1C70D3182}"/>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3963552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6">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2101547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31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DFEBC2"/>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1540501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7">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2685036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DFE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318096"/>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BA0DD509-B738-4671-8F78-20AAE2CDA5E8}"/>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1FAABEB8-81DC-419C-8394-06085D9E248D}"/>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7184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out picture, whit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6752D80-65D7-41FB-9C4B-3947D0C436D1}"/>
              </a:ext>
            </a:extLst>
          </p:cNvPr>
          <p:cNvGraphicFramePr>
            <a:graphicFrameLocks noChangeAspect="1"/>
          </p:cNvGraphicFramePr>
          <p:nvPr userDrawn="1">
            <p:custDataLst>
              <p:tags r:id="rId1"/>
            </p:custDataLst>
            <p:extLst>
              <p:ext uri="{D42A27DB-BD31-4B8C-83A1-F6EECF244321}">
                <p14:modId xmlns:p14="http://schemas.microsoft.com/office/powerpoint/2010/main" val="2510023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16752D80-65D7-41FB-9C4B-3947D0C436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89F91883-D766-4AAC-90B7-69A91534ED46}"/>
              </a:ext>
            </a:extLst>
          </p:cNvPr>
          <p:cNvSpPr/>
          <p:nvPr userDrawn="1"/>
        </p:nvSpPr>
        <p:spPr>
          <a:xfrm>
            <a:off x="0" y="0"/>
            <a:ext cx="9144000" cy="514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lgn="l"/>
            <a:endParaRPr lang="en-US" sz="1200" dirty="0"/>
          </a:p>
        </p:txBody>
      </p:sp>
      <p:sp>
        <p:nvSpPr>
          <p:cNvPr id="2" name="Title 1"/>
          <p:cNvSpPr>
            <a:spLocks noGrp="1"/>
          </p:cNvSpPr>
          <p:nvPr>
            <p:ph type="ctrTitle" hasCustomPrompt="1"/>
          </p:nvPr>
        </p:nvSpPr>
        <p:spPr bwMode="gray">
          <a:xfrm>
            <a:off x="300038" y="792000"/>
            <a:ext cx="6858000" cy="1731243"/>
          </a:xfrm>
        </p:spPr>
        <p:txBody>
          <a:bodyPr vert="horz" anchor="t">
            <a:spAutoFit/>
          </a:bodyPr>
          <a:lstStyle>
            <a:lvl1pPr algn="l" rtl="0">
              <a:lnSpc>
                <a:spcPts val="4500"/>
              </a:lnSpc>
              <a:defRPr sz="4500">
                <a:solidFill>
                  <a:schemeClr val="accent1"/>
                </a:solidFill>
              </a:defRPr>
            </a:lvl1pPr>
          </a:lstStyle>
          <a:p>
            <a:r>
              <a:rPr lang="en-US" dirty="0" err="1"/>
              <a:t>PrEsentation</a:t>
            </a:r>
            <a:r>
              <a:rPr lang="en-US" dirty="0"/>
              <a:t> title, Segoe UI, 45pt, </a:t>
            </a:r>
            <a:br>
              <a:rPr lang="en-US" dirty="0"/>
            </a:br>
            <a:r>
              <a:rPr lang="en-US" dirty="0"/>
              <a:t>max. three Lines</a:t>
            </a:r>
          </a:p>
        </p:txBody>
      </p:sp>
      <p:sp>
        <p:nvSpPr>
          <p:cNvPr id="12" name="Grafik 8">
            <a:extLst>
              <a:ext uri="{FF2B5EF4-FFF2-40B4-BE49-F238E27FC236}">
                <a16:creationId xmlns:a16="http://schemas.microsoft.com/office/drawing/2014/main" id="{D74BD4FA-483E-40DF-8079-45B5BE2F7DF2}"/>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
        <p:nvSpPr>
          <p:cNvPr id="7" name="Subtitle 2">
            <a:extLst>
              <a:ext uri="{FF2B5EF4-FFF2-40B4-BE49-F238E27FC236}">
                <a16:creationId xmlns:a16="http://schemas.microsoft.com/office/drawing/2014/main" id="{45B69B33-5E60-4C3B-AAD7-7D7122C27D4A}"/>
              </a:ext>
            </a:extLst>
          </p:cNvPr>
          <p:cNvSpPr>
            <a:spLocks noGrp="1"/>
          </p:cNvSpPr>
          <p:nvPr>
            <p:ph type="subTitle" idx="1" hasCustomPrompt="1"/>
          </p:nvPr>
        </p:nvSpPr>
        <p:spPr bwMode="gray">
          <a:xfrm>
            <a:off x="300038"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8" name="Textplatzhalter 16">
            <a:extLst>
              <a:ext uri="{FF2B5EF4-FFF2-40B4-BE49-F238E27FC236}">
                <a16:creationId xmlns:a16="http://schemas.microsoft.com/office/drawing/2014/main" id="{37E4806C-BD18-4D90-B0E2-E72442B67C92}"/>
              </a:ext>
            </a:extLst>
          </p:cNvPr>
          <p:cNvSpPr>
            <a:spLocks noGrp="1"/>
          </p:cNvSpPr>
          <p:nvPr>
            <p:ph type="body" sz="quarter" idx="11"/>
          </p:nvPr>
        </p:nvSpPr>
        <p:spPr bwMode="gray">
          <a:xfrm>
            <a:off x="8020050" y="4381363"/>
            <a:ext cx="822325" cy="458502"/>
          </a:xfrm>
          <a:blipFill dpi="0"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txBody>
          <a:bodyPr>
            <a:normAutofit/>
          </a:bodyPr>
          <a:lstStyle>
            <a:lvl1pPr marL="0" indent="0" rtl="0">
              <a:buNone/>
              <a:defRPr sz="100">
                <a:noFill/>
              </a:defRPr>
            </a:lvl1pPr>
          </a:lstStyle>
          <a:p>
            <a:pPr lvl="0"/>
            <a:r>
              <a:rPr lang="en-US"/>
              <a:t>Click to edit Master text styles</a:t>
            </a:r>
          </a:p>
        </p:txBody>
      </p:sp>
    </p:spTree>
    <p:extLst>
      <p:ext uri="{BB962C8B-B14F-4D97-AF65-F5344CB8AC3E}">
        <p14:creationId xmlns:p14="http://schemas.microsoft.com/office/powerpoint/2010/main" val="369985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7">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536530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DFE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318096"/>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108340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8">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990838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87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F4C59E"/>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A91B005A-8220-48D4-B553-056F8953FC2F}"/>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3CD252B3-C0F4-4966-ABC7-4D25D3A9CA41}"/>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143003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8">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4267393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87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F4C59E"/>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3749870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9">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317592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F4C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871964"/>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8C3FDDC2-8DC2-466D-9F5C-90CA7A492345}"/>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77F7A5A2-C1FC-4B22-A850-FB8A5DF62351}"/>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165982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9">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010787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F4C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871964"/>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3333762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0">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4113614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A2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69008C"/>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21BE8A37-8162-4CAE-BD0C-5619002136F8}"/>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8DDB3A38-E08B-4242-9771-6BD1A596F9FB}"/>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237897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0">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2929666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A2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69008C"/>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3009985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1">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073281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69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A2ECBA"/>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9E0B457A-2C7B-4D8B-B0CE-5A239865D5CC}"/>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B0B4E035-3347-4C5E-8B56-4A09B3AF5AE6}"/>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310121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791094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69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A2ECBA"/>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1071865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53674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005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E8E200"/>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57DA8024-86D7-42BE-9453-625CDA9BDA4E}"/>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4EC617B1-073A-444A-AC02-4ADF3782DE5A}"/>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245207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red writin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6752D80-65D7-41FB-9C4B-3947D0C436D1}"/>
              </a:ext>
            </a:extLst>
          </p:cNvPr>
          <p:cNvGraphicFramePr>
            <a:graphicFrameLocks noChangeAspect="1"/>
          </p:cNvGraphicFramePr>
          <p:nvPr userDrawn="1">
            <p:custDataLst>
              <p:tags r:id="rId1"/>
            </p:custDataLst>
            <p:extLst>
              <p:ext uri="{D42A27DB-BD31-4B8C-83A1-F6EECF244321}">
                <p14:modId xmlns:p14="http://schemas.microsoft.com/office/powerpoint/2010/main" val="299278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16752D80-65D7-41FB-9C4B-3947D0C436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Grafik 8">
            <a:extLst>
              <a:ext uri="{FF2B5EF4-FFF2-40B4-BE49-F238E27FC236}">
                <a16:creationId xmlns:a16="http://schemas.microsoft.com/office/drawing/2014/main" id="{FD4CCEA9-2FCB-4868-B0FB-5518BA95DE56}"/>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tx2"/>
          </a:solidFill>
          <a:ln w="9525" cap="flat">
            <a:noFill/>
            <a:prstDash val="solid"/>
            <a:miter/>
          </a:ln>
        </p:spPr>
        <p:txBody>
          <a:bodyPr rtlCol="0" anchor="ctr"/>
          <a:lstStyle/>
          <a:p>
            <a:pP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9144000" cy="5145088"/>
          </a:xfrm>
          <a:solidFill>
            <a:schemeClr val="bg1"/>
          </a:solidFill>
        </p:spPr>
        <p:txBody>
          <a:bodyPr/>
          <a:lstStyle>
            <a:lvl1pPr marL="0" indent="0" rtl="0">
              <a:buNone/>
              <a:defRPr/>
            </a:lvl1pPr>
          </a:lstStyle>
          <a:p>
            <a:r>
              <a:rPr lang="en-US" dirty="0"/>
              <a:t>Insert image from file by clicking on the icon</a:t>
            </a:r>
          </a:p>
        </p:txBody>
      </p:sp>
      <p:sp>
        <p:nvSpPr>
          <p:cNvPr id="17" name="Textplatzhalter 16">
            <a:extLst>
              <a:ext uri="{FF2B5EF4-FFF2-40B4-BE49-F238E27FC236}">
                <a16:creationId xmlns:a16="http://schemas.microsoft.com/office/drawing/2014/main" id="{D7A67207-ECFF-4FE5-8129-B630D87FA76A}"/>
              </a:ext>
            </a:extLst>
          </p:cNvPr>
          <p:cNvSpPr>
            <a:spLocks noGrp="1"/>
          </p:cNvSpPr>
          <p:nvPr>
            <p:ph type="body" sz="quarter" idx="11"/>
          </p:nvPr>
        </p:nvSpPr>
        <p:spPr bwMode="gray">
          <a:xfrm>
            <a:off x="8020050" y="4381363"/>
            <a:ext cx="822325" cy="458502"/>
          </a:xfrm>
          <a:blipFill dpi="0"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txBody>
          <a:bodyPr>
            <a:normAutofit/>
          </a:bodyPr>
          <a:lstStyle>
            <a:lvl1pPr marL="0" indent="0" rtl="0">
              <a:buNone/>
              <a:defRPr sz="100">
                <a:noFill/>
              </a:defRPr>
            </a:lvl1pPr>
          </a:lstStyle>
          <a:p>
            <a:pPr lvl="0"/>
            <a:r>
              <a:rPr lang="en-US"/>
              <a:t>Click to edit Master text styles</a:t>
            </a:r>
          </a:p>
        </p:txBody>
      </p:sp>
      <p:sp>
        <p:nvSpPr>
          <p:cNvPr id="2" name="Title 1"/>
          <p:cNvSpPr>
            <a:spLocks noGrp="1"/>
          </p:cNvSpPr>
          <p:nvPr>
            <p:ph type="ctrTitle" hasCustomPrompt="1"/>
          </p:nvPr>
        </p:nvSpPr>
        <p:spPr bwMode="gray">
          <a:xfrm>
            <a:off x="300038" y="792000"/>
            <a:ext cx="6858000" cy="1731243"/>
          </a:xfrm>
        </p:spPr>
        <p:txBody>
          <a:bodyPr vert="horz" anchor="t">
            <a:spAutoFit/>
          </a:bodyPr>
          <a:lstStyle>
            <a:lvl1pPr algn="l" rtl="0">
              <a:lnSpc>
                <a:spcPts val="4500"/>
              </a:lnSpc>
              <a:defRPr sz="4500"/>
            </a:lvl1pPr>
          </a:lstStyle>
          <a:p>
            <a:r>
              <a:rPr lang="en-US" dirty="0"/>
              <a:t>Presentation title, Segoe UI, 45pt, </a:t>
            </a:r>
            <a:br>
              <a:rPr lang="en-US" dirty="0"/>
            </a:br>
            <a:r>
              <a:rPr lang="en-US" dirty="0"/>
              <a:t>max. three lines</a:t>
            </a:r>
          </a:p>
        </p:txBody>
      </p:sp>
      <p:sp>
        <p:nvSpPr>
          <p:cNvPr id="3" name="Subtitle 2"/>
          <p:cNvSpPr>
            <a:spLocks noGrp="1"/>
          </p:cNvSpPr>
          <p:nvPr>
            <p:ph type="subTitle" idx="1" hasCustomPrompt="1"/>
          </p:nvPr>
        </p:nvSpPr>
        <p:spPr bwMode="gray">
          <a:xfrm>
            <a:off x="300038"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Tree>
    <p:extLst>
      <p:ext uri="{BB962C8B-B14F-4D97-AF65-F5344CB8AC3E}">
        <p14:creationId xmlns:p14="http://schemas.microsoft.com/office/powerpoint/2010/main" val="1923790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2765466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005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E8E200"/>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2561289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1856494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E8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005FBE"/>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40616784-71D5-4539-BD85-050D2DF5C3B5}"/>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5814BA38-9E60-4374-ADCB-F7D6526F8137}"/>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755541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3">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1143383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E8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005FBE"/>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804727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4">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206410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FB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28325A"/>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2D539E2E-F4B3-4C70-ACF7-A9231130E36F}"/>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D18D4241-549D-43A0-8E29-A01969CE9192}"/>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3124054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4">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2346394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FB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28325A"/>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1097266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5">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957357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28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rgbClr val="FBA700"/>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
        <p:nvSpPr>
          <p:cNvPr id="11" name="Bildplatzhalter 14">
            <a:extLst>
              <a:ext uri="{FF2B5EF4-FFF2-40B4-BE49-F238E27FC236}">
                <a16:creationId xmlns:a16="http://schemas.microsoft.com/office/drawing/2014/main" id="{D852C848-C659-49BA-8563-14F594D465F0}"/>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3" name="Bildplatzhalter 4">
            <a:extLst>
              <a:ext uri="{FF2B5EF4-FFF2-40B4-BE49-F238E27FC236}">
                <a16:creationId xmlns:a16="http://schemas.microsoft.com/office/drawing/2014/main" id="{54F89500-C6C2-41FE-9AB7-437D98899264}"/>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65935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5">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1253694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rgbClr val="28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rgbClr val="FBA700"/>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1633859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red, 1 colum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E814652-240D-4F3F-B8D8-CF0E1C51C876}"/>
              </a:ext>
            </a:extLst>
          </p:cNvPr>
          <p:cNvGraphicFramePr>
            <a:graphicFrameLocks noChangeAspect="1"/>
          </p:cNvGraphicFramePr>
          <p:nvPr userDrawn="1">
            <p:custDataLst>
              <p:tags r:id="rId1"/>
            </p:custDataLst>
            <p:extLst>
              <p:ext uri="{D42A27DB-BD31-4B8C-83A1-F6EECF244321}">
                <p14:modId xmlns:p14="http://schemas.microsoft.com/office/powerpoint/2010/main" val="3022441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2E814652-240D-4F3F-B8D8-CF0E1C51C8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F31E03E-0B84-42DF-96D6-866220F9066A}"/>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887A679F-C7D2-4BA6-A63E-287E73B66795}"/>
              </a:ext>
            </a:extLst>
          </p:cNvPr>
          <p:cNvSpPr>
            <a:spLocks noGrp="1"/>
          </p:cNvSpPr>
          <p:nvPr>
            <p:ph type="title" hasCustomPrompt="1"/>
          </p:nvPr>
        </p:nvSpPr>
        <p:spPr bwMode="gray"/>
        <p:txBody>
          <a:bodyPr vert="horz"/>
          <a:lstStyle>
            <a:lvl1pPr rtl="0">
              <a:defRPr>
                <a:solidFill>
                  <a:schemeClr val="bg1"/>
                </a:solidFill>
              </a:defRPr>
            </a:lvl1pPr>
          </a:lstStyle>
          <a:p>
            <a:r>
              <a:rPr lang="en-US" noProof="0" dirty="0"/>
              <a:t>Agenda, Segoe UI, 24pt</a:t>
            </a:r>
            <a:endParaRPr lang="en-US" dirty="0"/>
          </a:p>
        </p:txBody>
      </p:sp>
      <p:sp>
        <p:nvSpPr>
          <p:cNvPr id="3" name="Fußzeilenplatzhalter 2">
            <a:extLst>
              <a:ext uri="{FF2B5EF4-FFF2-40B4-BE49-F238E27FC236}">
                <a16:creationId xmlns:a16="http://schemas.microsoft.com/office/drawing/2014/main" id="{0DF1B3BC-E1C5-495F-B01F-658F5D13A248}"/>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3C9B6B11-6DED-47D3-B608-B7871E838D7D}"/>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11" name="Grafik 8">
            <a:extLst>
              <a:ext uri="{FF2B5EF4-FFF2-40B4-BE49-F238E27FC236}">
                <a16:creationId xmlns:a16="http://schemas.microsoft.com/office/drawing/2014/main" id="{84B4407D-2B3F-4077-A520-E90EBFC11948}"/>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13" name="Textplatzhalter 12">
            <a:extLst>
              <a:ext uri="{FF2B5EF4-FFF2-40B4-BE49-F238E27FC236}">
                <a16:creationId xmlns:a16="http://schemas.microsoft.com/office/drawing/2014/main" id="{193D90E7-A664-4226-8164-AD537C10FD21}"/>
              </a:ext>
            </a:extLst>
          </p:cNvPr>
          <p:cNvSpPr>
            <a:spLocks noGrp="1"/>
          </p:cNvSpPr>
          <p:nvPr>
            <p:ph type="body" sz="quarter" idx="12" hasCustomPrompt="1"/>
          </p:nvPr>
        </p:nvSpPr>
        <p:spPr bwMode="gray">
          <a:xfrm>
            <a:off x="300037" y="1492250"/>
            <a:ext cx="7091363" cy="251094"/>
          </a:xfrm>
        </p:spPr>
        <p:txBody>
          <a:bodyPr>
            <a:noAutofit/>
          </a:bodyPr>
          <a:lstStyle>
            <a:lvl1pPr marL="0" indent="0" rtl="0">
              <a:lnSpc>
                <a:spcPct val="100000"/>
              </a:lnSpc>
              <a:buNone/>
              <a:defRPr sz="1600" b="1" cap="all" baseline="0">
                <a:solidFill>
                  <a:schemeClr val="bg1"/>
                </a:solidFill>
              </a:defRPr>
            </a:lvl1pPr>
          </a:lstStyle>
          <a:p>
            <a:pPr lvl="0"/>
            <a:r>
              <a:rPr lang="en-US" dirty="0"/>
              <a:t>Category 1</a:t>
            </a:r>
          </a:p>
        </p:txBody>
      </p:sp>
      <p:sp>
        <p:nvSpPr>
          <p:cNvPr id="17" name="Textplatzhalter 16">
            <a:extLst>
              <a:ext uri="{FF2B5EF4-FFF2-40B4-BE49-F238E27FC236}">
                <a16:creationId xmlns:a16="http://schemas.microsoft.com/office/drawing/2014/main" id="{E27D352A-1990-4E23-B2FC-3A6ECBA037F3}"/>
              </a:ext>
            </a:extLst>
          </p:cNvPr>
          <p:cNvSpPr>
            <a:spLocks noGrp="1"/>
          </p:cNvSpPr>
          <p:nvPr>
            <p:ph type="body" sz="quarter" idx="13" hasCustomPrompt="1"/>
          </p:nvPr>
        </p:nvSpPr>
        <p:spPr bwMode="gray">
          <a:xfrm>
            <a:off x="300037" y="1904999"/>
            <a:ext cx="7091363" cy="2466975"/>
          </a:xfrm>
        </p:spPr>
        <p:txBody>
          <a:bodyPr>
            <a:noAutofit/>
          </a:bodyPr>
          <a:lstStyle>
            <a:lvl1pPr marL="0" indent="0" rtl="0">
              <a:spcAft>
                <a:spcPts val="900"/>
              </a:spcAft>
              <a:buNone/>
              <a:tabLst>
                <a:tab pos="723900" algn="l"/>
              </a:tabLst>
              <a:defRPr sz="16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Tree>
    <p:extLst>
      <p:ext uri="{BB962C8B-B14F-4D97-AF65-F5344CB8AC3E}">
        <p14:creationId xmlns:p14="http://schemas.microsoft.com/office/powerpoint/2010/main" val="3839939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red, with pictur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E814652-240D-4F3F-B8D8-CF0E1C51C876}"/>
              </a:ext>
            </a:extLst>
          </p:cNvPr>
          <p:cNvGraphicFramePr>
            <a:graphicFrameLocks noChangeAspect="1"/>
          </p:cNvGraphicFramePr>
          <p:nvPr userDrawn="1">
            <p:custDataLst>
              <p:tags r:id="rId1"/>
            </p:custDataLst>
            <p:extLst>
              <p:ext uri="{D42A27DB-BD31-4B8C-83A1-F6EECF244321}">
                <p14:modId xmlns:p14="http://schemas.microsoft.com/office/powerpoint/2010/main" val="3757558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2E814652-240D-4F3F-B8D8-CF0E1C51C8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F31E03E-0B84-42DF-96D6-866220F9066A}"/>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887A679F-C7D2-4BA6-A63E-287E73B66795}"/>
              </a:ext>
            </a:extLst>
          </p:cNvPr>
          <p:cNvSpPr>
            <a:spLocks noGrp="1"/>
          </p:cNvSpPr>
          <p:nvPr>
            <p:ph type="title" hasCustomPrompt="1"/>
          </p:nvPr>
        </p:nvSpPr>
        <p:spPr bwMode="gray">
          <a:xfrm>
            <a:off x="302420" y="303212"/>
            <a:ext cx="5641180" cy="615553"/>
          </a:xfrm>
        </p:spPr>
        <p:txBody>
          <a:bodyPr vert="horz"/>
          <a:lstStyle>
            <a:lvl1pPr rtl="0">
              <a:defRPr>
                <a:solidFill>
                  <a:schemeClr val="bg1"/>
                </a:solidFill>
              </a:defRPr>
            </a:lvl1pPr>
          </a:lstStyle>
          <a:p>
            <a:r>
              <a:rPr lang="en-US" noProof="0" dirty="0"/>
              <a:t>Agenda, Segoe UI, 24pt</a:t>
            </a:r>
            <a:endParaRPr lang="en-US" dirty="0"/>
          </a:p>
        </p:txBody>
      </p:sp>
      <p:sp>
        <p:nvSpPr>
          <p:cNvPr id="3" name="Fußzeilenplatzhalter 2">
            <a:extLst>
              <a:ext uri="{FF2B5EF4-FFF2-40B4-BE49-F238E27FC236}">
                <a16:creationId xmlns:a16="http://schemas.microsoft.com/office/drawing/2014/main" id="{0DF1B3BC-E1C5-495F-B01F-658F5D13A248}"/>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3C9B6B11-6DED-47D3-B608-B7871E838D7D}"/>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11" name="Grafik 8">
            <a:extLst>
              <a:ext uri="{FF2B5EF4-FFF2-40B4-BE49-F238E27FC236}">
                <a16:creationId xmlns:a16="http://schemas.microsoft.com/office/drawing/2014/main" id="{84B4407D-2B3F-4077-A520-E90EBFC11948}"/>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13" name="Textplatzhalter 12">
            <a:extLst>
              <a:ext uri="{FF2B5EF4-FFF2-40B4-BE49-F238E27FC236}">
                <a16:creationId xmlns:a16="http://schemas.microsoft.com/office/drawing/2014/main" id="{193D90E7-A664-4226-8164-AD537C10FD21}"/>
              </a:ext>
            </a:extLst>
          </p:cNvPr>
          <p:cNvSpPr>
            <a:spLocks noGrp="1"/>
          </p:cNvSpPr>
          <p:nvPr>
            <p:ph type="body" sz="quarter" idx="12" hasCustomPrompt="1"/>
          </p:nvPr>
        </p:nvSpPr>
        <p:spPr bwMode="gray">
          <a:xfrm>
            <a:off x="300038" y="1492250"/>
            <a:ext cx="2171700" cy="251094"/>
          </a:xfrm>
        </p:spPr>
        <p:txBody>
          <a:bodyPr>
            <a:noAutofit/>
          </a:bodyPr>
          <a:lstStyle>
            <a:lvl1pPr marL="0" indent="0" rtl="0">
              <a:lnSpc>
                <a:spcPct val="100000"/>
              </a:lnSpc>
              <a:buNone/>
              <a:defRPr sz="1600" b="1" cap="all" baseline="0">
                <a:solidFill>
                  <a:schemeClr val="bg1"/>
                </a:solidFill>
              </a:defRPr>
            </a:lvl1pPr>
          </a:lstStyle>
          <a:p>
            <a:pPr lvl="0"/>
            <a:r>
              <a:rPr lang="en-US" dirty="0"/>
              <a:t>Category 1</a:t>
            </a:r>
          </a:p>
        </p:txBody>
      </p:sp>
      <p:sp>
        <p:nvSpPr>
          <p:cNvPr id="17" name="Textplatzhalter 16">
            <a:extLst>
              <a:ext uri="{FF2B5EF4-FFF2-40B4-BE49-F238E27FC236}">
                <a16:creationId xmlns:a16="http://schemas.microsoft.com/office/drawing/2014/main" id="{E27D352A-1990-4E23-B2FC-3A6ECBA037F3}"/>
              </a:ext>
            </a:extLst>
          </p:cNvPr>
          <p:cNvSpPr>
            <a:spLocks noGrp="1"/>
          </p:cNvSpPr>
          <p:nvPr>
            <p:ph type="body" sz="quarter" idx="13" hasCustomPrompt="1"/>
          </p:nvPr>
        </p:nvSpPr>
        <p:spPr bwMode="gray">
          <a:xfrm>
            <a:off x="300038" y="1904999"/>
            <a:ext cx="2171700" cy="2466975"/>
          </a:xfrm>
        </p:spPr>
        <p:txBody>
          <a:bodyPr>
            <a:noAutofit/>
          </a:bodyPr>
          <a:lstStyle>
            <a:lvl1pPr marL="0" indent="0" rtl="0">
              <a:spcAft>
                <a:spcPts val="900"/>
              </a:spcAft>
              <a:buNone/>
              <a:tabLst>
                <a:tab pos="723900" algn="l"/>
              </a:tabLst>
              <a:defRPr sz="16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
        <p:nvSpPr>
          <p:cNvPr id="19" name="Textplatzhalter 18">
            <a:extLst>
              <a:ext uri="{FF2B5EF4-FFF2-40B4-BE49-F238E27FC236}">
                <a16:creationId xmlns:a16="http://schemas.microsoft.com/office/drawing/2014/main" id="{CF7F08D6-CCB1-4EE6-B8BB-4FBC4A856901}"/>
              </a:ext>
            </a:extLst>
          </p:cNvPr>
          <p:cNvSpPr>
            <a:spLocks noGrp="1"/>
          </p:cNvSpPr>
          <p:nvPr>
            <p:ph type="body" sz="quarter" idx="14" hasCustomPrompt="1"/>
          </p:nvPr>
        </p:nvSpPr>
        <p:spPr bwMode="gray">
          <a:xfrm>
            <a:off x="3195638" y="1492250"/>
            <a:ext cx="2176462" cy="251094"/>
          </a:xfrm>
        </p:spPr>
        <p:txBody>
          <a:bodyPr>
            <a:noAutofit/>
          </a:bodyPr>
          <a:lstStyle>
            <a:lvl1pPr marL="0" indent="0" rtl="0">
              <a:lnSpc>
                <a:spcPct val="100000"/>
              </a:lnSpc>
              <a:buNone/>
              <a:defRPr sz="1600" b="1" cap="all" baseline="0">
                <a:solidFill>
                  <a:schemeClr val="bg1"/>
                </a:solidFill>
              </a:defRPr>
            </a:lvl1pPr>
          </a:lstStyle>
          <a:p>
            <a:pPr lvl="0"/>
            <a:r>
              <a:rPr lang="en-US" dirty="0"/>
              <a:t>Category 2</a:t>
            </a:r>
          </a:p>
        </p:txBody>
      </p:sp>
      <p:sp>
        <p:nvSpPr>
          <p:cNvPr id="21" name="Textplatzhalter 20">
            <a:extLst>
              <a:ext uri="{FF2B5EF4-FFF2-40B4-BE49-F238E27FC236}">
                <a16:creationId xmlns:a16="http://schemas.microsoft.com/office/drawing/2014/main" id="{91EE2EFD-A7A9-4EBA-AB73-3F7AC5BF723E}"/>
              </a:ext>
            </a:extLst>
          </p:cNvPr>
          <p:cNvSpPr>
            <a:spLocks noGrp="1"/>
          </p:cNvSpPr>
          <p:nvPr>
            <p:ph type="body" sz="quarter" idx="15" hasCustomPrompt="1"/>
          </p:nvPr>
        </p:nvSpPr>
        <p:spPr bwMode="gray">
          <a:xfrm>
            <a:off x="3195638" y="1904999"/>
            <a:ext cx="2176462" cy="2466975"/>
          </a:xfrm>
        </p:spPr>
        <p:txBody>
          <a:bodyPr>
            <a:noAutofit/>
          </a:bodyPr>
          <a:lstStyle>
            <a:lvl1pPr marL="0" indent="0" rtl="0">
              <a:spcAft>
                <a:spcPts val="900"/>
              </a:spcAft>
              <a:buNone/>
              <a:tabLst>
                <a:tab pos="723900" algn="l"/>
              </a:tabLst>
              <a:defRPr sz="1600">
                <a:solidFill>
                  <a:schemeClr val="bg1"/>
                </a:solidFill>
              </a:defRPr>
            </a:lvl1pPr>
            <a:lvl2pPr>
              <a:defRPr sz="1600"/>
            </a:lvl2pPr>
            <a:lvl3pPr>
              <a:defRPr sz="1600"/>
            </a:lvl3pPr>
            <a:lvl4pPr>
              <a:defRPr sz="1600"/>
            </a:lvl4pPr>
            <a:lvl5pPr>
              <a:defRPr sz="1600"/>
            </a:lvl5pPr>
          </a:lstStyle>
          <a:p>
            <a:pPr lvl="0"/>
            <a:r>
              <a:rPr lang="en-US" dirty="0"/>
              <a:t>00	Topic</a:t>
            </a:r>
          </a:p>
        </p:txBody>
      </p:sp>
      <p:sp>
        <p:nvSpPr>
          <p:cNvPr id="7" name="Bildplatzhalter 6">
            <a:extLst>
              <a:ext uri="{FF2B5EF4-FFF2-40B4-BE49-F238E27FC236}">
                <a16:creationId xmlns:a16="http://schemas.microsoft.com/office/drawing/2014/main" id="{3F18E8CB-CD03-40C6-B7D1-87326F397AF3}"/>
              </a:ext>
            </a:extLst>
          </p:cNvPr>
          <p:cNvSpPr>
            <a:spLocks noGrp="1"/>
          </p:cNvSpPr>
          <p:nvPr>
            <p:ph type="pic" sz="quarter" idx="16" hasCustomPrompt="1"/>
          </p:nvPr>
        </p:nvSpPr>
        <p:spPr>
          <a:xfrm>
            <a:off x="6096000" y="0"/>
            <a:ext cx="3048000" cy="5145088"/>
          </a:xfrm>
          <a:solidFill>
            <a:schemeClr val="bg1"/>
          </a:solidFill>
        </p:spPr>
        <p:txBody>
          <a:bodyPr/>
          <a:lstStyle>
            <a:lvl1pPr marL="0" indent="0">
              <a:buNone/>
              <a:defRPr/>
            </a:lvl1pPr>
          </a:lstStyle>
          <a:p>
            <a:r>
              <a:rPr lang="en-US" dirty="0"/>
              <a:t>Insert image from file by clicking on the icon</a:t>
            </a:r>
          </a:p>
        </p:txBody>
      </p:sp>
    </p:spTree>
    <p:extLst>
      <p:ext uri="{BB962C8B-B14F-4D97-AF65-F5344CB8AC3E}">
        <p14:creationId xmlns:p14="http://schemas.microsoft.com/office/powerpoint/2010/main" val="2046079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red, 3 categorie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E814652-240D-4F3F-B8D8-CF0E1C51C876}"/>
              </a:ext>
            </a:extLst>
          </p:cNvPr>
          <p:cNvGraphicFramePr>
            <a:graphicFrameLocks noChangeAspect="1"/>
          </p:cNvGraphicFramePr>
          <p:nvPr userDrawn="1">
            <p:custDataLst>
              <p:tags r:id="rId1"/>
            </p:custDataLst>
            <p:extLst>
              <p:ext uri="{D42A27DB-BD31-4B8C-83A1-F6EECF244321}">
                <p14:modId xmlns:p14="http://schemas.microsoft.com/office/powerpoint/2010/main" val="3022441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2E814652-240D-4F3F-B8D8-CF0E1C51C8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F31E03E-0B84-42DF-96D6-866220F9066A}"/>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887A679F-C7D2-4BA6-A63E-287E73B66795}"/>
              </a:ext>
            </a:extLst>
          </p:cNvPr>
          <p:cNvSpPr>
            <a:spLocks noGrp="1"/>
          </p:cNvSpPr>
          <p:nvPr>
            <p:ph type="title" hasCustomPrompt="1"/>
          </p:nvPr>
        </p:nvSpPr>
        <p:spPr bwMode="gray"/>
        <p:txBody>
          <a:bodyPr vert="horz"/>
          <a:lstStyle>
            <a:lvl1pPr rtl="0">
              <a:defRPr>
                <a:solidFill>
                  <a:schemeClr val="bg1"/>
                </a:solidFill>
              </a:defRPr>
            </a:lvl1pPr>
          </a:lstStyle>
          <a:p>
            <a:r>
              <a:rPr lang="en-US" noProof="0" dirty="0"/>
              <a:t>Agenda, Segoe UI, 24pt</a:t>
            </a:r>
            <a:endParaRPr lang="en-US" dirty="0"/>
          </a:p>
        </p:txBody>
      </p:sp>
      <p:sp>
        <p:nvSpPr>
          <p:cNvPr id="3" name="Fußzeilenplatzhalter 2">
            <a:extLst>
              <a:ext uri="{FF2B5EF4-FFF2-40B4-BE49-F238E27FC236}">
                <a16:creationId xmlns:a16="http://schemas.microsoft.com/office/drawing/2014/main" id="{0DF1B3BC-E1C5-495F-B01F-658F5D13A248}"/>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3C9B6B11-6DED-47D3-B608-B7871E838D7D}"/>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11" name="Grafik 8">
            <a:extLst>
              <a:ext uri="{FF2B5EF4-FFF2-40B4-BE49-F238E27FC236}">
                <a16:creationId xmlns:a16="http://schemas.microsoft.com/office/drawing/2014/main" id="{84B4407D-2B3F-4077-A520-E90EBFC11948}"/>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13" name="Textplatzhalter 12">
            <a:extLst>
              <a:ext uri="{FF2B5EF4-FFF2-40B4-BE49-F238E27FC236}">
                <a16:creationId xmlns:a16="http://schemas.microsoft.com/office/drawing/2014/main" id="{193D90E7-A664-4226-8164-AD537C10FD21}"/>
              </a:ext>
            </a:extLst>
          </p:cNvPr>
          <p:cNvSpPr>
            <a:spLocks noGrp="1"/>
          </p:cNvSpPr>
          <p:nvPr>
            <p:ph type="body" sz="quarter" idx="12" hasCustomPrompt="1"/>
          </p:nvPr>
        </p:nvSpPr>
        <p:spPr bwMode="gray">
          <a:xfrm>
            <a:off x="300038" y="1492250"/>
            <a:ext cx="2171700" cy="251094"/>
          </a:xfrm>
        </p:spPr>
        <p:txBody>
          <a:bodyPr>
            <a:noAutofit/>
          </a:bodyPr>
          <a:lstStyle>
            <a:lvl1pPr marL="0" indent="0" rtl="0">
              <a:lnSpc>
                <a:spcPct val="100000"/>
              </a:lnSpc>
              <a:buNone/>
              <a:defRPr sz="1600" b="1" cap="all" baseline="0">
                <a:solidFill>
                  <a:schemeClr val="bg1"/>
                </a:solidFill>
              </a:defRPr>
            </a:lvl1pPr>
          </a:lstStyle>
          <a:p>
            <a:pPr lvl="0"/>
            <a:r>
              <a:rPr lang="en-US" dirty="0"/>
              <a:t>Category 1</a:t>
            </a:r>
          </a:p>
        </p:txBody>
      </p:sp>
      <p:sp>
        <p:nvSpPr>
          <p:cNvPr id="17" name="Textplatzhalter 16">
            <a:extLst>
              <a:ext uri="{FF2B5EF4-FFF2-40B4-BE49-F238E27FC236}">
                <a16:creationId xmlns:a16="http://schemas.microsoft.com/office/drawing/2014/main" id="{E27D352A-1990-4E23-B2FC-3A6ECBA037F3}"/>
              </a:ext>
            </a:extLst>
          </p:cNvPr>
          <p:cNvSpPr>
            <a:spLocks noGrp="1"/>
          </p:cNvSpPr>
          <p:nvPr>
            <p:ph type="body" sz="quarter" idx="13" hasCustomPrompt="1"/>
          </p:nvPr>
        </p:nvSpPr>
        <p:spPr bwMode="gray">
          <a:xfrm>
            <a:off x="300038" y="1904999"/>
            <a:ext cx="2171700" cy="2466975"/>
          </a:xfrm>
        </p:spPr>
        <p:txBody>
          <a:bodyPr>
            <a:noAutofit/>
          </a:bodyPr>
          <a:lstStyle>
            <a:lvl1pPr marL="0" indent="0" rtl="0">
              <a:spcAft>
                <a:spcPts val="900"/>
              </a:spcAft>
              <a:buNone/>
              <a:tabLst>
                <a:tab pos="723900" algn="l"/>
              </a:tabLst>
              <a:defRPr sz="16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
        <p:nvSpPr>
          <p:cNvPr id="19" name="Textplatzhalter 18">
            <a:extLst>
              <a:ext uri="{FF2B5EF4-FFF2-40B4-BE49-F238E27FC236}">
                <a16:creationId xmlns:a16="http://schemas.microsoft.com/office/drawing/2014/main" id="{CF7F08D6-CCB1-4EE6-B8BB-4FBC4A856901}"/>
              </a:ext>
            </a:extLst>
          </p:cNvPr>
          <p:cNvSpPr>
            <a:spLocks noGrp="1"/>
          </p:cNvSpPr>
          <p:nvPr>
            <p:ph type="body" sz="quarter" idx="14" hasCustomPrompt="1"/>
          </p:nvPr>
        </p:nvSpPr>
        <p:spPr bwMode="gray">
          <a:xfrm>
            <a:off x="3195638" y="1492250"/>
            <a:ext cx="2176462" cy="251094"/>
          </a:xfrm>
        </p:spPr>
        <p:txBody>
          <a:bodyPr>
            <a:noAutofit/>
          </a:bodyPr>
          <a:lstStyle>
            <a:lvl1pPr marL="0" indent="0" rtl="0">
              <a:lnSpc>
                <a:spcPct val="100000"/>
              </a:lnSpc>
              <a:buNone/>
              <a:defRPr sz="1600" b="1" cap="all" baseline="0">
                <a:solidFill>
                  <a:schemeClr val="bg1"/>
                </a:solidFill>
              </a:defRPr>
            </a:lvl1pPr>
          </a:lstStyle>
          <a:p>
            <a:pPr lvl="0"/>
            <a:r>
              <a:rPr lang="en-US" dirty="0"/>
              <a:t>Category 2</a:t>
            </a:r>
          </a:p>
        </p:txBody>
      </p:sp>
      <p:sp>
        <p:nvSpPr>
          <p:cNvPr id="21" name="Textplatzhalter 20">
            <a:extLst>
              <a:ext uri="{FF2B5EF4-FFF2-40B4-BE49-F238E27FC236}">
                <a16:creationId xmlns:a16="http://schemas.microsoft.com/office/drawing/2014/main" id="{91EE2EFD-A7A9-4EBA-AB73-3F7AC5BF723E}"/>
              </a:ext>
            </a:extLst>
          </p:cNvPr>
          <p:cNvSpPr>
            <a:spLocks noGrp="1"/>
          </p:cNvSpPr>
          <p:nvPr>
            <p:ph type="body" sz="quarter" idx="15" hasCustomPrompt="1"/>
          </p:nvPr>
        </p:nvSpPr>
        <p:spPr bwMode="gray">
          <a:xfrm>
            <a:off x="3195638" y="1904999"/>
            <a:ext cx="2176462" cy="2466975"/>
          </a:xfrm>
        </p:spPr>
        <p:txBody>
          <a:bodyPr>
            <a:noAutofit/>
          </a:bodyPr>
          <a:lstStyle>
            <a:lvl1pPr marL="0" indent="0" rtl="0">
              <a:spcAft>
                <a:spcPts val="900"/>
              </a:spcAft>
              <a:buNone/>
              <a:tabLst>
                <a:tab pos="723900" algn="l"/>
              </a:tabLst>
              <a:defRPr sz="16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
        <p:nvSpPr>
          <p:cNvPr id="23" name="Textplatzhalter 22">
            <a:extLst>
              <a:ext uri="{FF2B5EF4-FFF2-40B4-BE49-F238E27FC236}">
                <a16:creationId xmlns:a16="http://schemas.microsoft.com/office/drawing/2014/main" id="{36528EAF-06EF-4E10-9756-97CCFAF21530}"/>
              </a:ext>
            </a:extLst>
          </p:cNvPr>
          <p:cNvSpPr>
            <a:spLocks noGrp="1"/>
          </p:cNvSpPr>
          <p:nvPr>
            <p:ph type="body" sz="quarter" idx="16" hasCustomPrompt="1"/>
          </p:nvPr>
        </p:nvSpPr>
        <p:spPr bwMode="gray">
          <a:xfrm>
            <a:off x="6096000" y="1492250"/>
            <a:ext cx="2174876" cy="251094"/>
          </a:xfrm>
        </p:spPr>
        <p:txBody>
          <a:bodyPr>
            <a:noAutofit/>
          </a:bodyPr>
          <a:lstStyle>
            <a:lvl1pPr marL="0" indent="0" rtl="0">
              <a:lnSpc>
                <a:spcPct val="100000"/>
              </a:lnSpc>
              <a:buNone/>
              <a:defRPr sz="1600" b="1" cap="all" baseline="0">
                <a:solidFill>
                  <a:schemeClr val="bg1"/>
                </a:solidFill>
              </a:defRPr>
            </a:lvl1pPr>
          </a:lstStyle>
          <a:p>
            <a:pPr lvl="0"/>
            <a:r>
              <a:rPr lang="en-US" dirty="0"/>
              <a:t>Category 3</a:t>
            </a:r>
          </a:p>
        </p:txBody>
      </p:sp>
      <p:sp>
        <p:nvSpPr>
          <p:cNvPr id="25" name="Textplatzhalter 24">
            <a:extLst>
              <a:ext uri="{FF2B5EF4-FFF2-40B4-BE49-F238E27FC236}">
                <a16:creationId xmlns:a16="http://schemas.microsoft.com/office/drawing/2014/main" id="{66E84559-1973-4240-B47D-733F095B8706}"/>
              </a:ext>
            </a:extLst>
          </p:cNvPr>
          <p:cNvSpPr>
            <a:spLocks noGrp="1"/>
          </p:cNvSpPr>
          <p:nvPr>
            <p:ph type="body" sz="quarter" idx="17" hasCustomPrompt="1"/>
          </p:nvPr>
        </p:nvSpPr>
        <p:spPr bwMode="gray">
          <a:xfrm>
            <a:off x="6096000" y="1904999"/>
            <a:ext cx="2174875" cy="2466975"/>
          </a:xfrm>
        </p:spPr>
        <p:txBody>
          <a:bodyPr>
            <a:noAutofit/>
          </a:bodyPr>
          <a:lstStyle>
            <a:lvl1pPr marL="0" indent="0" rtl="0">
              <a:spcAft>
                <a:spcPts val="900"/>
              </a:spcAft>
              <a:buNone/>
              <a:tabLst>
                <a:tab pos="723900" algn="l"/>
              </a:tabLst>
              <a:defRPr sz="16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Tree>
    <p:extLst>
      <p:ext uri="{BB962C8B-B14F-4D97-AF65-F5344CB8AC3E}">
        <p14:creationId xmlns:p14="http://schemas.microsoft.com/office/powerpoint/2010/main" val="303075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white writin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389BCF4-C99D-48D8-9A74-2007D279C26C}"/>
              </a:ext>
            </a:extLst>
          </p:cNvPr>
          <p:cNvGraphicFramePr>
            <a:graphicFrameLocks noChangeAspect="1"/>
          </p:cNvGraphicFramePr>
          <p:nvPr userDrawn="1">
            <p:custDataLst>
              <p:tags r:id="rId1"/>
            </p:custDataLst>
            <p:extLst>
              <p:ext uri="{D42A27DB-BD31-4B8C-83A1-F6EECF244321}">
                <p14:modId xmlns:p14="http://schemas.microsoft.com/office/powerpoint/2010/main" val="1666767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0389BCF4-C99D-48D8-9A74-2007D279C2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Grafik 8">
            <a:extLst>
              <a:ext uri="{FF2B5EF4-FFF2-40B4-BE49-F238E27FC236}">
                <a16:creationId xmlns:a16="http://schemas.microsoft.com/office/drawing/2014/main" id="{FD4CCEA9-2FCB-4868-B0FB-5518BA95DE56}"/>
              </a:ext>
            </a:extLst>
          </p:cNvPr>
          <p:cNvSpPr/>
          <p:nvPr userDrawn="1"/>
        </p:nvSpPr>
        <p:spPr>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a:xfrm>
            <a:off x="0" y="0"/>
            <a:ext cx="9144000" cy="5145088"/>
          </a:xfrm>
          <a:solidFill>
            <a:schemeClr val="bg2"/>
          </a:solidFill>
        </p:spPr>
        <p:txBody>
          <a:bodyPr/>
          <a:lstStyle>
            <a:lvl1pPr marL="0" indent="0" rtl="0">
              <a:buNone/>
              <a:defRPr/>
            </a:lvl1pPr>
          </a:lstStyle>
          <a:p>
            <a:r>
              <a:rPr lang="en-US" dirty="0"/>
              <a:t>Insert image from file by clicking on the icon</a:t>
            </a:r>
          </a:p>
        </p:txBody>
      </p:sp>
      <p:sp>
        <p:nvSpPr>
          <p:cNvPr id="17" name="Textplatzhalter 16">
            <a:extLst>
              <a:ext uri="{FF2B5EF4-FFF2-40B4-BE49-F238E27FC236}">
                <a16:creationId xmlns:a16="http://schemas.microsoft.com/office/drawing/2014/main" id="{D7A67207-ECFF-4FE5-8129-B630D87FA76A}"/>
              </a:ext>
            </a:extLst>
          </p:cNvPr>
          <p:cNvSpPr>
            <a:spLocks noGrp="1"/>
          </p:cNvSpPr>
          <p:nvPr>
            <p:ph type="body" sz="quarter" idx="11"/>
          </p:nvPr>
        </p:nvSpPr>
        <p:spPr>
          <a:xfrm>
            <a:off x="8020050" y="4381363"/>
            <a:ext cx="822325" cy="458502"/>
          </a:xfrm>
          <a:blipFill dpi="0"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txBody>
          <a:bodyPr>
            <a:normAutofit/>
          </a:bodyPr>
          <a:lstStyle>
            <a:lvl1pPr marL="0" indent="0" rtl="0">
              <a:buNone/>
              <a:defRPr sz="100">
                <a:noFill/>
              </a:defRPr>
            </a:lvl1pPr>
          </a:lstStyle>
          <a:p>
            <a:pPr lvl="0"/>
            <a:r>
              <a:rPr lang="en-US"/>
              <a:t>Click to edit Master text styles</a:t>
            </a:r>
          </a:p>
        </p:txBody>
      </p:sp>
      <p:sp>
        <p:nvSpPr>
          <p:cNvPr id="2" name="Title 1"/>
          <p:cNvSpPr>
            <a:spLocks noGrp="1"/>
          </p:cNvSpPr>
          <p:nvPr>
            <p:ph type="ctrTitle" hasCustomPrompt="1"/>
          </p:nvPr>
        </p:nvSpPr>
        <p:spPr>
          <a:xfrm>
            <a:off x="300038" y="792000"/>
            <a:ext cx="6858000" cy="1731243"/>
          </a:xfrm>
        </p:spPr>
        <p:txBody>
          <a:bodyPr vert="horz" anchor="t">
            <a:spAutoFit/>
          </a:bodyPr>
          <a:lstStyle>
            <a:lvl1pPr algn="l" rtl="0">
              <a:lnSpc>
                <a:spcPts val="4500"/>
              </a:lnSpc>
              <a:defRPr sz="4500">
                <a:solidFill>
                  <a:schemeClr val="bg1"/>
                </a:solidFill>
              </a:defRPr>
            </a:lvl1pPr>
          </a:lstStyle>
          <a:p>
            <a:r>
              <a:rPr lang="en-US" dirty="0"/>
              <a:t>Presentation title, Segoe UI, 45pt, </a:t>
            </a:r>
            <a:br>
              <a:rPr lang="en-US" dirty="0"/>
            </a:br>
            <a:r>
              <a:rPr lang="en-US" dirty="0"/>
              <a:t>max. three lines</a:t>
            </a:r>
          </a:p>
        </p:txBody>
      </p:sp>
      <p:sp>
        <p:nvSpPr>
          <p:cNvPr id="3" name="Subtitle 2"/>
          <p:cNvSpPr>
            <a:spLocks noGrp="1"/>
          </p:cNvSpPr>
          <p:nvPr>
            <p:ph type="subTitle" idx="1" hasCustomPrompt="1"/>
          </p:nvPr>
        </p:nvSpPr>
        <p:spPr>
          <a:xfrm>
            <a:off x="300038"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Tree>
    <p:extLst>
      <p:ext uri="{BB962C8B-B14F-4D97-AF65-F5344CB8AC3E}">
        <p14:creationId xmlns:p14="http://schemas.microsoft.com/office/powerpoint/2010/main" val="129367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red, 5 columns">
    <p:spTree>
      <p:nvGrpSpPr>
        <p:cNvPr id="1" name=""/>
        <p:cNvGrpSpPr/>
        <p:nvPr/>
      </p:nvGrpSpPr>
      <p:grpSpPr>
        <a:xfrm>
          <a:off x="0" y="0"/>
          <a:ext cx="0" cy="0"/>
          <a:chOff x="0" y="0"/>
          <a:chExt cx="0" cy="0"/>
        </a:xfrm>
      </p:grpSpPr>
      <p:sp>
        <p:nvSpPr>
          <p:cNvPr id="17" name="Rechteck 8">
            <a:extLst>
              <a:ext uri="{FF2B5EF4-FFF2-40B4-BE49-F238E27FC236}">
                <a16:creationId xmlns:a16="http://schemas.microsoft.com/office/drawing/2014/main" id="{681CA2B5-B3EC-EFD0-0165-287FB94747FE}"/>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aphicFrame>
        <p:nvGraphicFramePr>
          <p:cNvPr id="6" name="Objekt 5" hidden="1">
            <a:extLst>
              <a:ext uri="{FF2B5EF4-FFF2-40B4-BE49-F238E27FC236}">
                <a16:creationId xmlns:a16="http://schemas.microsoft.com/office/drawing/2014/main" id="{2E814652-240D-4F3F-B8D8-CF0E1C51C876}"/>
              </a:ext>
            </a:extLst>
          </p:cNvPr>
          <p:cNvGraphicFramePr>
            <a:graphicFrameLocks noChangeAspect="1"/>
          </p:cNvGraphicFramePr>
          <p:nvPr userDrawn="1">
            <p:custDataLst>
              <p:tags r:id="rId1"/>
            </p:custDataLst>
            <p:extLst>
              <p:ext uri="{D42A27DB-BD31-4B8C-83A1-F6EECF244321}">
                <p14:modId xmlns:p14="http://schemas.microsoft.com/office/powerpoint/2010/main" val="3022441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2E814652-240D-4F3F-B8D8-CF0E1C51C8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87A679F-C7D2-4BA6-A63E-287E73B66795}"/>
              </a:ext>
            </a:extLst>
          </p:cNvPr>
          <p:cNvSpPr>
            <a:spLocks noGrp="1"/>
          </p:cNvSpPr>
          <p:nvPr>
            <p:ph type="title" hasCustomPrompt="1"/>
          </p:nvPr>
        </p:nvSpPr>
        <p:spPr bwMode="gray"/>
        <p:txBody>
          <a:bodyPr vert="horz"/>
          <a:lstStyle>
            <a:lvl1pPr rtl="0">
              <a:defRPr>
                <a:solidFill>
                  <a:schemeClr val="bg1"/>
                </a:solidFill>
              </a:defRPr>
            </a:lvl1pPr>
          </a:lstStyle>
          <a:p>
            <a:r>
              <a:rPr lang="en-US" noProof="0" dirty="0"/>
              <a:t>Agenda, Segoe UI, 24pt</a:t>
            </a:r>
            <a:endParaRPr lang="en-US" dirty="0"/>
          </a:p>
        </p:txBody>
      </p:sp>
      <p:sp>
        <p:nvSpPr>
          <p:cNvPr id="3" name="Fußzeilenplatzhalter 2">
            <a:extLst>
              <a:ext uri="{FF2B5EF4-FFF2-40B4-BE49-F238E27FC236}">
                <a16:creationId xmlns:a16="http://schemas.microsoft.com/office/drawing/2014/main" id="{0DF1B3BC-E1C5-495F-B01F-658F5D13A248}"/>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3C9B6B11-6DED-47D3-B608-B7871E838D7D}"/>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11" name="Grafik 8">
            <a:extLst>
              <a:ext uri="{FF2B5EF4-FFF2-40B4-BE49-F238E27FC236}">
                <a16:creationId xmlns:a16="http://schemas.microsoft.com/office/drawing/2014/main" id="{84B4407D-2B3F-4077-A520-E90EBFC11948}"/>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5" name="Textplatzhalter 12">
            <a:extLst>
              <a:ext uri="{FF2B5EF4-FFF2-40B4-BE49-F238E27FC236}">
                <a16:creationId xmlns:a16="http://schemas.microsoft.com/office/drawing/2014/main" id="{E9C5768F-A271-0CD9-016B-E33207FD3651}"/>
              </a:ext>
            </a:extLst>
          </p:cNvPr>
          <p:cNvSpPr>
            <a:spLocks noGrp="1"/>
          </p:cNvSpPr>
          <p:nvPr>
            <p:ph type="body" sz="quarter" idx="12" hasCustomPrompt="1"/>
          </p:nvPr>
        </p:nvSpPr>
        <p:spPr bwMode="gray">
          <a:xfrm>
            <a:off x="300038" y="1492250"/>
            <a:ext cx="1447800" cy="251094"/>
          </a:xfrm>
        </p:spPr>
        <p:txBody>
          <a:bodyPr>
            <a:noAutofit/>
          </a:bodyPr>
          <a:lstStyle>
            <a:lvl1pPr marL="0" indent="0" rtl="0">
              <a:lnSpc>
                <a:spcPct val="100000"/>
              </a:lnSpc>
              <a:buNone/>
              <a:defRPr sz="1400" b="1" cap="all" baseline="0">
                <a:solidFill>
                  <a:schemeClr val="bg1"/>
                </a:solidFill>
              </a:defRPr>
            </a:lvl1pPr>
          </a:lstStyle>
          <a:p>
            <a:pPr lvl="0"/>
            <a:r>
              <a:rPr lang="en-US" dirty="0"/>
              <a:t>Category 1</a:t>
            </a:r>
          </a:p>
        </p:txBody>
      </p:sp>
      <p:sp>
        <p:nvSpPr>
          <p:cNvPr id="7" name="Textplatzhalter 16">
            <a:extLst>
              <a:ext uri="{FF2B5EF4-FFF2-40B4-BE49-F238E27FC236}">
                <a16:creationId xmlns:a16="http://schemas.microsoft.com/office/drawing/2014/main" id="{51BC0A0F-BCA0-884E-FEC9-058147DBD280}"/>
              </a:ext>
            </a:extLst>
          </p:cNvPr>
          <p:cNvSpPr>
            <a:spLocks noGrp="1"/>
          </p:cNvSpPr>
          <p:nvPr>
            <p:ph type="body" sz="quarter" idx="13" hasCustomPrompt="1"/>
          </p:nvPr>
        </p:nvSpPr>
        <p:spPr bwMode="gray">
          <a:xfrm>
            <a:off x="300038" y="1904999"/>
            <a:ext cx="1447800" cy="2466975"/>
          </a:xfrm>
        </p:spPr>
        <p:txBody>
          <a:bodyPr>
            <a:noAutofit/>
          </a:bodyPr>
          <a:lstStyle>
            <a:lvl1pPr marL="0" indent="0" rtl="0">
              <a:spcAft>
                <a:spcPts val="900"/>
              </a:spcAft>
              <a:buNone/>
              <a:tabLst>
                <a:tab pos="723900" algn="l"/>
              </a:tabLst>
              <a:defRPr sz="14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
        <p:nvSpPr>
          <p:cNvPr id="23" name="Textplatzhalter 12">
            <a:extLst>
              <a:ext uri="{FF2B5EF4-FFF2-40B4-BE49-F238E27FC236}">
                <a16:creationId xmlns:a16="http://schemas.microsoft.com/office/drawing/2014/main" id="{30BF5F6B-6587-BDA8-247B-5561F18202AC}"/>
              </a:ext>
            </a:extLst>
          </p:cNvPr>
          <p:cNvSpPr>
            <a:spLocks noGrp="1"/>
          </p:cNvSpPr>
          <p:nvPr>
            <p:ph type="body" sz="quarter" idx="14" hasCustomPrompt="1"/>
          </p:nvPr>
        </p:nvSpPr>
        <p:spPr bwMode="gray">
          <a:xfrm>
            <a:off x="2069108" y="1492250"/>
            <a:ext cx="1447800" cy="251094"/>
          </a:xfrm>
        </p:spPr>
        <p:txBody>
          <a:bodyPr>
            <a:noAutofit/>
          </a:bodyPr>
          <a:lstStyle>
            <a:lvl1pPr marL="0" indent="0" rtl="0">
              <a:lnSpc>
                <a:spcPct val="100000"/>
              </a:lnSpc>
              <a:buNone/>
              <a:defRPr sz="1400" b="1" cap="all" baseline="0">
                <a:solidFill>
                  <a:schemeClr val="bg1"/>
                </a:solidFill>
              </a:defRPr>
            </a:lvl1pPr>
          </a:lstStyle>
          <a:p>
            <a:pPr lvl="0"/>
            <a:r>
              <a:rPr lang="en-US" dirty="0"/>
              <a:t>Category 2</a:t>
            </a:r>
          </a:p>
        </p:txBody>
      </p:sp>
      <p:sp>
        <p:nvSpPr>
          <p:cNvPr id="24" name="Textplatzhalter 16">
            <a:extLst>
              <a:ext uri="{FF2B5EF4-FFF2-40B4-BE49-F238E27FC236}">
                <a16:creationId xmlns:a16="http://schemas.microsoft.com/office/drawing/2014/main" id="{A2E040A5-7BEB-D530-C6AA-370B415C841D}"/>
              </a:ext>
            </a:extLst>
          </p:cNvPr>
          <p:cNvSpPr>
            <a:spLocks noGrp="1"/>
          </p:cNvSpPr>
          <p:nvPr>
            <p:ph type="body" sz="quarter" idx="15" hasCustomPrompt="1"/>
          </p:nvPr>
        </p:nvSpPr>
        <p:spPr bwMode="gray">
          <a:xfrm>
            <a:off x="2069108" y="1904999"/>
            <a:ext cx="1447800" cy="2466975"/>
          </a:xfrm>
        </p:spPr>
        <p:txBody>
          <a:bodyPr>
            <a:noAutofit/>
          </a:bodyPr>
          <a:lstStyle>
            <a:lvl1pPr marL="0" indent="0" rtl="0">
              <a:spcAft>
                <a:spcPts val="900"/>
              </a:spcAft>
              <a:buNone/>
              <a:tabLst>
                <a:tab pos="723900" algn="l"/>
              </a:tabLst>
              <a:defRPr sz="14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
        <p:nvSpPr>
          <p:cNvPr id="25" name="Textplatzhalter 12">
            <a:extLst>
              <a:ext uri="{FF2B5EF4-FFF2-40B4-BE49-F238E27FC236}">
                <a16:creationId xmlns:a16="http://schemas.microsoft.com/office/drawing/2014/main" id="{9D549421-13D5-1A97-7588-7756D665CBDA}"/>
              </a:ext>
            </a:extLst>
          </p:cNvPr>
          <p:cNvSpPr>
            <a:spLocks noGrp="1"/>
          </p:cNvSpPr>
          <p:nvPr>
            <p:ph type="body" sz="quarter" idx="16" hasCustomPrompt="1"/>
          </p:nvPr>
        </p:nvSpPr>
        <p:spPr bwMode="gray">
          <a:xfrm>
            <a:off x="3850878" y="1498601"/>
            <a:ext cx="1447800" cy="251094"/>
          </a:xfrm>
        </p:spPr>
        <p:txBody>
          <a:bodyPr>
            <a:noAutofit/>
          </a:bodyPr>
          <a:lstStyle>
            <a:lvl1pPr marL="0" indent="0" rtl="0">
              <a:lnSpc>
                <a:spcPct val="100000"/>
              </a:lnSpc>
              <a:buNone/>
              <a:defRPr sz="1400" b="1" cap="all" baseline="0">
                <a:solidFill>
                  <a:schemeClr val="bg1"/>
                </a:solidFill>
              </a:defRPr>
            </a:lvl1pPr>
          </a:lstStyle>
          <a:p>
            <a:pPr lvl="0"/>
            <a:r>
              <a:rPr lang="en-US" dirty="0"/>
              <a:t>Category 3</a:t>
            </a:r>
          </a:p>
        </p:txBody>
      </p:sp>
      <p:sp>
        <p:nvSpPr>
          <p:cNvPr id="26" name="Textplatzhalter 16">
            <a:extLst>
              <a:ext uri="{FF2B5EF4-FFF2-40B4-BE49-F238E27FC236}">
                <a16:creationId xmlns:a16="http://schemas.microsoft.com/office/drawing/2014/main" id="{EBC5DC18-F45D-484B-99C2-E4D52B69F658}"/>
              </a:ext>
            </a:extLst>
          </p:cNvPr>
          <p:cNvSpPr>
            <a:spLocks noGrp="1"/>
          </p:cNvSpPr>
          <p:nvPr>
            <p:ph type="body" sz="quarter" idx="17" hasCustomPrompt="1"/>
          </p:nvPr>
        </p:nvSpPr>
        <p:spPr bwMode="gray">
          <a:xfrm>
            <a:off x="3850878" y="1911350"/>
            <a:ext cx="1447800" cy="2466975"/>
          </a:xfrm>
        </p:spPr>
        <p:txBody>
          <a:bodyPr>
            <a:noAutofit/>
          </a:bodyPr>
          <a:lstStyle>
            <a:lvl1pPr marL="0" indent="0" rtl="0">
              <a:spcAft>
                <a:spcPts val="900"/>
              </a:spcAft>
              <a:buNone/>
              <a:tabLst>
                <a:tab pos="723900" algn="l"/>
              </a:tabLst>
              <a:defRPr sz="14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
        <p:nvSpPr>
          <p:cNvPr id="30" name="Textplatzhalter 12">
            <a:extLst>
              <a:ext uri="{FF2B5EF4-FFF2-40B4-BE49-F238E27FC236}">
                <a16:creationId xmlns:a16="http://schemas.microsoft.com/office/drawing/2014/main" id="{3CE7AE54-6D0D-3CE5-41E0-4CC80C24434D}"/>
              </a:ext>
            </a:extLst>
          </p:cNvPr>
          <p:cNvSpPr>
            <a:spLocks noGrp="1"/>
          </p:cNvSpPr>
          <p:nvPr>
            <p:ph type="body" sz="quarter" idx="18" hasCustomPrompt="1"/>
          </p:nvPr>
        </p:nvSpPr>
        <p:spPr bwMode="gray">
          <a:xfrm>
            <a:off x="5619254" y="1498600"/>
            <a:ext cx="1447800" cy="251094"/>
          </a:xfrm>
        </p:spPr>
        <p:txBody>
          <a:bodyPr>
            <a:noAutofit/>
          </a:bodyPr>
          <a:lstStyle>
            <a:lvl1pPr marL="0" indent="0" rtl="0">
              <a:lnSpc>
                <a:spcPct val="100000"/>
              </a:lnSpc>
              <a:buNone/>
              <a:defRPr sz="1400" b="1" cap="all" baseline="0">
                <a:solidFill>
                  <a:schemeClr val="bg1"/>
                </a:solidFill>
              </a:defRPr>
            </a:lvl1pPr>
          </a:lstStyle>
          <a:p>
            <a:pPr lvl="0"/>
            <a:r>
              <a:rPr lang="en-US" dirty="0"/>
              <a:t>Category 4</a:t>
            </a:r>
          </a:p>
        </p:txBody>
      </p:sp>
      <p:sp>
        <p:nvSpPr>
          <p:cNvPr id="31" name="Textplatzhalter 16">
            <a:extLst>
              <a:ext uri="{FF2B5EF4-FFF2-40B4-BE49-F238E27FC236}">
                <a16:creationId xmlns:a16="http://schemas.microsoft.com/office/drawing/2014/main" id="{86F0B5B2-D93A-A803-4782-3186BCD252CE}"/>
              </a:ext>
            </a:extLst>
          </p:cNvPr>
          <p:cNvSpPr>
            <a:spLocks noGrp="1"/>
          </p:cNvSpPr>
          <p:nvPr>
            <p:ph type="body" sz="quarter" idx="19" hasCustomPrompt="1"/>
          </p:nvPr>
        </p:nvSpPr>
        <p:spPr bwMode="gray">
          <a:xfrm>
            <a:off x="5619254" y="1911349"/>
            <a:ext cx="1447800" cy="2466975"/>
          </a:xfrm>
        </p:spPr>
        <p:txBody>
          <a:bodyPr>
            <a:noAutofit/>
          </a:bodyPr>
          <a:lstStyle>
            <a:lvl1pPr marL="0" indent="0" rtl="0">
              <a:spcAft>
                <a:spcPts val="900"/>
              </a:spcAft>
              <a:buNone/>
              <a:tabLst>
                <a:tab pos="723900" algn="l"/>
              </a:tabLst>
              <a:defRPr sz="14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
        <p:nvSpPr>
          <p:cNvPr id="32" name="Textplatzhalter 12">
            <a:extLst>
              <a:ext uri="{FF2B5EF4-FFF2-40B4-BE49-F238E27FC236}">
                <a16:creationId xmlns:a16="http://schemas.microsoft.com/office/drawing/2014/main" id="{C2FD2604-576A-5D04-1FC5-EC6651924818}"/>
              </a:ext>
            </a:extLst>
          </p:cNvPr>
          <p:cNvSpPr>
            <a:spLocks noGrp="1"/>
          </p:cNvSpPr>
          <p:nvPr>
            <p:ph type="body" sz="quarter" idx="20" hasCustomPrompt="1"/>
          </p:nvPr>
        </p:nvSpPr>
        <p:spPr bwMode="gray">
          <a:xfrm>
            <a:off x="7393633" y="1498600"/>
            <a:ext cx="1447800" cy="251094"/>
          </a:xfrm>
        </p:spPr>
        <p:txBody>
          <a:bodyPr>
            <a:noAutofit/>
          </a:bodyPr>
          <a:lstStyle>
            <a:lvl1pPr marL="0" indent="0" rtl="0">
              <a:lnSpc>
                <a:spcPct val="100000"/>
              </a:lnSpc>
              <a:buNone/>
              <a:defRPr sz="1400" b="1" cap="all" baseline="0">
                <a:solidFill>
                  <a:schemeClr val="bg1"/>
                </a:solidFill>
              </a:defRPr>
            </a:lvl1pPr>
          </a:lstStyle>
          <a:p>
            <a:pPr lvl="0"/>
            <a:r>
              <a:rPr lang="en-US" dirty="0"/>
              <a:t>Category 5</a:t>
            </a:r>
          </a:p>
        </p:txBody>
      </p:sp>
      <p:sp>
        <p:nvSpPr>
          <p:cNvPr id="33" name="Textplatzhalter 16">
            <a:extLst>
              <a:ext uri="{FF2B5EF4-FFF2-40B4-BE49-F238E27FC236}">
                <a16:creationId xmlns:a16="http://schemas.microsoft.com/office/drawing/2014/main" id="{DFF3E3DD-53BE-A21A-0CC1-229C83FF6F89}"/>
              </a:ext>
            </a:extLst>
          </p:cNvPr>
          <p:cNvSpPr>
            <a:spLocks noGrp="1"/>
          </p:cNvSpPr>
          <p:nvPr>
            <p:ph type="body" sz="quarter" idx="21" hasCustomPrompt="1"/>
          </p:nvPr>
        </p:nvSpPr>
        <p:spPr bwMode="gray">
          <a:xfrm>
            <a:off x="7393633" y="1911349"/>
            <a:ext cx="1447800" cy="2466975"/>
          </a:xfrm>
        </p:spPr>
        <p:txBody>
          <a:bodyPr>
            <a:noAutofit/>
          </a:bodyPr>
          <a:lstStyle>
            <a:lvl1pPr marL="0" indent="0" rtl="0">
              <a:spcAft>
                <a:spcPts val="900"/>
              </a:spcAft>
              <a:buNone/>
              <a:tabLst>
                <a:tab pos="723900" algn="l"/>
              </a:tabLst>
              <a:defRPr sz="14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Tree>
    <p:extLst>
      <p:ext uri="{BB962C8B-B14F-4D97-AF65-F5344CB8AC3E}">
        <p14:creationId xmlns:p14="http://schemas.microsoft.com/office/powerpoint/2010/main" val="1733489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red, 3 columns">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E814652-240D-4F3F-B8D8-CF0E1C51C876}"/>
              </a:ext>
            </a:extLst>
          </p:cNvPr>
          <p:cNvGraphicFramePr>
            <a:graphicFrameLocks noChangeAspect="1"/>
          </p:cNvGraphicFramePr>
          <p:nvPr userDrawn="1">
            <p:custDataLst>
              <p:tags r:id="rId1"/>
            </p:custDataLst>
            <p:extLst>
              <p:ext uri="{D42A27DB-BD31-4B8C-83A1-F6EECF244321}">
                <p14:modId xmlns:p14="http://schemas.microsoft.com/office/powerpoint/2010/main" val="3022441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2E814652-240D-4F3F-B8D8-CF0E1C51C8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F31E03E-0B84-42DF-96D6-866220F9066A}"/>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887A679F-C7D2-4BA6-A63E-287E73B66795}"/>
              </a:ext>
            </a:extLst>
          </p:cNvPr>
          <p:cNvSpPr>
            <a:spLocks noGrp="1"/>
          </p:cNvSpPr>
          <p:nvPr>
            <p:ph type="title" hasCustomPrompt="1"/>
          </p:nvPr>
        </p:nvSpPr>
        <p:spPr bwMode="gray"/>
        <p:txBody>
          <a:bodyPr vert="horz"/>
          <a:lstStyle>
            <a:lvl1pPr rtl="0">
              <a:defRPr>
                <a:solidFill>
                  <a:schemeClr val="bg1"/>
                </a:solidFill>
              </a:defRPr>
            </a:lvl1pPr>
          </a:lstStyle>
          <a:p>
            <a:r>
              <a:rPr lang="en-US" noProof="0" dirty="0"/>
              <a:t>Agenda, Segoe UI, 24pt</a:t>
            </a:r>
            <a:endParaRPr lang="en-US" dirty="0"/>
          </a:p>
        </p:txBody>
      </p:sp>
      <p:sp>
        <p:nvSpPr>
          <p:cNvPr id="3" name="Fußzeilenplatzhalter 2">
            <a:extLst>
              <a:ext uri="{FF2B5EF4-FFF2-40B4-BE49-F238E27FC236}">
                <a16:creationId xmlns:a16="http://schemas.microsoft.com/office/drawing/2014/main" id="{0DF1B3BC-E1C5-495F-B01F-658F5D13A248}"/>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3C9B6B11-6DED-47D3-B608-B7871E838D7D}"/>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11" name="Grafik 8">
            <a:extLst>
              <a:ext uri="{FF2B5EF4-FFF2-40B4-BE49-F238E27FC236}">
                <a16:creationId xmlns:a16="http://schemas.microsoft.com/office/drawing/2014/main" id="{84B4407D-2B3F-4077-A520-E90EBFC11948}"/>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17" name="Textplatzhalter 16">
            <a:extLst>
              <a:ext uri="{FF2B5EF4-FFF2-40B4-BE49-F238E27FC236}">
                <a16:creationId xmlns:a16="http://schemas.microsoft.com/office/drawing/2014/main" id="{E27D352A-1990-4E23-B2FC-3A6ECBA037F3}"/>
              </a:ext>
            </a:extLst>
          </p:cNvPr>
          <p:cNvSpPr>
            <a:spLocks noGrp="1"/>
          </p:cNvSpPr>
          <p:nvPr>
            <p:ph type="body" sz="quarter" idx="13" hasCustomPrompt="1"/>
          </p:nvPr>
        </p:nvSpPr>
        <p:spPr bwMode="gray">
          <a:xfrm>
            <a:off x="300038" y="1492251"/>
            <a:ext cx="2171700" cy="2879724"/>
          </a:xfrm>
        </p:spPr>
        <p:txBody>
          <a:bodyPr>
            <a:noAutofit/>
          </a:bodyPr>
          <a:lstStyle>
            <a:lvl1pPr marL="0" indent="0" rtl="0">
              <a:spcAft>
                <a:spcPts val="900"/>
              </a:spcAft>
              <a:buNone/>
              <a:tabLst>
                <a:tab pos="723900" algn="l"/>
              </a:tabLst>
              <a:defRPr sz="16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
        <p:nvSpPr>
          <p:cNvPr id="21" name="Textplatzhalter 20">
            <a:extLst>
              <a:ext uri="{FF2B5EF4-FFF2-40B4-BE49-F238E27FC236}">
                <a16:creationId xmlns:a16="http://schemas.microsoft.com/office/drawing/2014/main" id="{91EE2EFD-A7A9-4EBA-AB73-3F7AC5BF723E}"/>
              </a:ext>
            </a:extLst>
          </p:cNvPr>
          <p:cNvSpPr>
            <a:spLocks noGrp="1"/>
          </p:cNvSpPr>
          <p:nvPr>
            <p:ph type="body" sz="quarter" idx="15" hasCustomPrompt="1"/>
          </p:nvPr>
        </p:nvSpPr>
        <p:spPr bwMode="gray">
          <a:xfrm>
            <a:off x="3195638" y="1492251"/>
            <a:ext cx="2176462" cy="2879724"/>
          </a:xfrm>
        </p:spPr>
        <p:txBody>
          <a:bodyPr>
            <a:noAutofit/>
          </a:bodyPr>
          <a:lstStyle>
            <a:lvl1pPr marL="0" indent="0" rtl="0">
              <a:spcAft>
                <a:spcPts val="900"/>
              </a:spcAft>
              <a:buNone/>
              <a:tabLst>
                <a:tab pos="723900" algn="l"/>
              </a:tabLst>
              <a:defRPr sz="16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
        <p:nvSpPr>
          <p:cNvPr id="25" name="Textplatzhalter 24">
            <a:extLst>
              <a:ext uri="{FF2B5EF4-FFF2-40B4-BE49-F238E27FC236}">
                <a16:creationId xmlns:a16="http://schemas.microsoft.com/office/drawing/2014/main" id="{66E84559-1973-4240-B47D-733F095B8706}"/>
              </a:ext>
            </a:extLst>
          </p:cNvPr>
          <p:cNvSpPr>
            <a:spLocks noGrp="1"/>
          </p:cNvSpPr>
          <p:nvPr>
            <p:ph type="body" sz="quarter" idx="17" hasCustomPrompt="1"/>
          </p:nvPr>
        </p:nvSpPr>
        <p:spPr bwMode="gray">
          <a:xfrm>
            <a:off x="6096000" y="1492251"/>
            <a:ext cx="2174875" cy="2879724"/>
          </a:xfrm>
        </p:spPr>
        <p:txBody>
          <a:bodyPr>
            <a:noAutofit/>
          </a:bodyPr>
          <a:lstStyle>
            <a:lvl1pPr marL="0" indent="0" rtl="0">
              <a:spcAft>
                <a:spcPts val="900"/>
              </a:spcAft>
              <a:buNone/>
              <a:tabLst>
                <a:tab pos="723900" algn="l"/>
              </a:tabLst>
              <a:defRPr sz="1600">
                <a:solidFill>
                  <a:schemeClr val="bg1"/>
                </a:solidFill>
              </a:defRPr>
            </a:lvl1pPr>
            <a:lvl2pPr>
              <a:defRPr sz="1600"/>
            </a:lvl2pPr>
            <a:lvl3pPr>
              <a:defRPr sz="1600"/>
            </a:lvl3pPr>
            <a:lvl4pPr>
              <a:defRPr sz="1600"/>
            </a:lvl4pPr>
            <a:lvl5pPr>
              <a:defRPr sz="1600"/>
            </a:lvl5pPr>
          </a:lstStyle>
          <a:p>
            <a:pPr marL="0" marR="0" lvl="0" indent="0" algn="l" defTabSz="685800" rtl="0" eaLnBrk="1" fontAlgn="auto" latinLnBrk="0" hangingPunct="1">
              <a:lnSpc>
                <a:spcPct val="114000"/>
              </a:lnSpc>
              <a:spcBef>
                <a:spcPts val="0"/>
              </a:spcBef>
              <a:spcAft>
                <a:spcPts val="900"/>
              </a:spcAft>
              <a:buClr>
                <a:schemeClr val="tx2"/>
              </a:buClr>
              <a:buSzPct val="100000"/>
              <a:buFont typeface="GT Flexa Rg" pitchFamily="2" charset="0"/>
              <a:buNone/>
              <a:tabLst>
                <a:tab pos="723900" algn="l"/>
              </a:tabLst>
              <a:defRPr/>
            </a:pPr>
            <a:r>
              <a:rPr lang="en-US" dirty="0"/>
              <a:t>00	Topic</a:t>
            </a:r>
          </a:p>
          <a:p>
            <a:pPr lvl="0"/>
            <a:endParaRPr lang="en-US" dirty="0"/>
          </a:p>
        </p:txBody>
      </p:sp>
    </p:spTree>
    <p:extLst>
      <p:ext uri="{BB962C8B-B14F-4D97-AF65-F5344CB8AC3E}">
        <p14:creationId xmlns:p14="http://schemas.microsoft.com/office/powerpoint/2010/main" val="1535010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AB7100B-7991-48A5-9EB9-E14CDAF8858C}"/>
              </a:ext>
            </a:extLst>
          </p:cNvPr>
          <p:cNvGraphicFramePr>
            <a:graphicFrameLocks noChangeAspect="1"/>
          </p:cNvGraphicFramePr>
          <p:nvPr userDrawn="1">
            <p:custDataLst>
              <p:tags r:id="rId1"/>
            </p:custDataLst>
            <p:extLst>
              <p:ext uri="{D42A27DB-BD31-4B8C-83A1-F6EECF244321}">
                <p14:modId xmlns:p14="http://schemas.microsoft.com/office/powerpoint/2010/main" val="2907486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0AB7100B-7991-48A5-9EB9-E14CDAF885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7" name="Titel 6">
            <a:extLst>
              <a:ext uri="{FF2B5EF4-FFF2-40B4-BE49-F238E27FC236}">
                <a16:creationId xmlns:a16="http://schemas.microsoft.com/office/drawing/2014/main" id="{FAEC7E7D-A48B-4845-9B3C-BCF4ED6EBA7E}"/>
              </a:ext>
            </a:extLst>
          </p:cNvPr>
          <p:cNvSpPr>
            <a:spLocks noGrp="1"/>
          </p:cNvSpPr>
          <p:nvPr>
            <p:ph type="title" hasCustomPrompt="1"/>
          </p:nvPr>
        </p:nvSpPr>
        <p:spPr/>
        <p:txBody>
          <a:bodyPr/>
          <a:lstStyle>
            <a:lvl1pPr>
              <a:defRPr/>
            </a:lvl1pPr>
          </a:lstStyle>
          <a:p>
            <a:r>
              <a:rPr lang="en-US" dirty="0"/>
              <a:t>Slide Title, Segoe UI, 24pt</a:t>
            </a:r>
            <a:br>
              <a:rPr lang="en-US" dirty="0"/>
            </a:br>
            <a:r>
              <a:rPr lang="en-US" dirty="0"/>
              <a:t>Max. 2 Lines</a:t>
            </a:r>
          </a:p>
        </p:txBody>
      </p:sp>
    </p:spTree>
    <p:extLst>
      <p:ext uri="{BB962C8B-B14F-4D97-AF65-F5344CB8AC3E}">
        <p14:creationId xmlns:p14="http://schemas.microsoft.com/office/powerpoint/2010/main" val="1838982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re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AB7100B-7991-48A5-9EB9-E14CDAF8858C}"/>
              </a:ext>
            </a:extLst>
          </p:cNvPr>
          <p:cNvGraphicFramePr>
            <a:graphicFrameLocks noChangeAspect="1"/>
          </p:cNvGraphicFramePr>
          <p:nvPr userDrawn="1">
            <p:custDataLst>
              <p:tags r:id="rId1"/>
            </p:custDataLst>
            <p:extLst>
              <p:ext uri="{D42A27DB-BD31-4B8C-83A1-F6EECF244321}">
                <p14:modId xmlns:p14="http://schemas.microsoft.com/office/powerpoint/2010/main" val="2854248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0AB7100B-7991-48A5-9EB9-E14CDAF885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4A0FEDB5-55F9-4E87-8B03-149544ABDF68}"/>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solidFill>
                  <a:schemeClr val="bg1"/>
                </a:solidFill>
              </a:defRPr>
            </a:lvl1pPr>
          </a:lstStyle>
          <a:p>
            <a:fld id="{54413C03-D129-4B04-B289-283874789DC0}" type="slidenum">
              <a:rPr lang="en-US" smtClean="0"/>
              <a:pPr/>
              <a:t>‹#›</a:t>
            </a:fld>
            <a:endParaRPr lang="en-US" dirty="0"/>
          </a:p>
        </p:txBody>
      </p:sp>
      <p:sp>
        <p:nvSpPr>
          <p:cNvPr id="7" name="Titel 6">
            <a:extLst>
              <a:ext uri="{FF2B5EF4-FFF2-40B4-BE49-F238E27FC236}">
                <a16:creationId xmlns:a16="http://schemas.microsoft.com/office/drawing/2014/main" id="{FAEC7E7D-A48B-4845-9B3C-BCF4ED6EBA7E}"/>
              </a:ext>
            </a:extLst>
          </p:cNvPr>
          <p:cNvSpPr>
            <a:spLocks noGrp="1"/>
          </p:cNvSpPr>
          <p:nvPr>
            <p:ph type="title" hasCustomPrompt="1"/>
          </p:nvPr>
        </p:nvSpPr>
        <p:spPr/>
        <p:txBody>
          <a:bodyPr vert="horz"/>
          <a:lstStyle>
            <a:lvl1pPr>
              <a:defRPr>
                <a:solidFill>
                  <a:schemeClr val="bg1"/>
                </a:solidFill>
              </a:defRPr>
            </a:lvl1pPr>
          </a:lstStyle>
          <a:p>
            <a:r>
              <a:rPr lang="en-US" dirty="0"/>
              <a:t>Slide Title, Segoe UI, 24pt</a:t>
            </a:r>
            <a:br>
              <a:rPr lang="en-US" dirty="0"/>
            </a:br>
            <a:r>
              <a:rPr lang="en-US" dirty="0"/>
              <a:t>Max. 2 Lines</a:t>
            </a:r>
          </a:p>
        </p:txBody>
      </p:sp>
      <p:sp>
        <p:nvSpPr>
          <p:cNvPr id="9" name="Grafik 8">
            <a:extLst>
              <a:ext uri="{FF2B5EF4-FFF2-40B4-BE49-F238E27FC236}">
                <a16:creationId xmlns:a16="http://schemas.microsoft.com/office/drawing/2014/main" id="{E090A17D-1ADA-4C44-BB80-67CAA3C46B3E}"/>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439008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ABC2A01-E2BE-4156-8757-2C2BD7738EA8}"/>
              </a:ext>
            </a:extLst>
          </p:cNvPr>
          <p:cNvGraphicFramePr>
            <a:graphicFrameLocks noChangeAspect="1"/>
          </p:cNvGraphicFramePr>
          <p:nvPr userDrawn="1">
            <p:custDataLst>
              <p:tags r:id="rId1"/>
            </p:custDataLst>
            <p:extLst>
              <p:ext uri="{D42A27DB-BD31-4B8C-83A1-F6EECF244321}">
                <p14:modId xmlns:p14="http://schemas.microsoft.com/office/powerpoint/2010/main" val="3959168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1ABC2A01-E2BE-4156-8757-2C2BD7738E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300038" y="1492250"/>
            <a:ext cx="7091362" cy="188321"/>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dirty="0"/>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300038" y="1832971"/>
            <a:ext cx="7091362" cy="2539005"/>
          </a:xfrm>
        </p:spPr>
        <p:txBody>
          <a:bodyPr/>
          <a:lstStyle>
            <a:lvl1pPr marL="162000" indent="-162000" rtl="0">
              <a:buFont typeface="Wingdings" panose="05000000000000000000" pitchFamily="2" charset="2"/>
              <a:buChar char="§"/>
              <a:defRPr/>
            </a:lvl1pPr>
            <a:lvl2pPr rtl="0">
              <a:defRPr/>
            </a:lvl2pPr>
            <a:lvl3pPr rtl="0">
              <a:defRPr/>
            </a:lvl3pPr>
            <a:lvl4pPr rtl="0">
              <a:defRPr/>
            </a:lvl4pPr>
            <a:lvl5pPr rtl="0">
              <a:defRPr/>
            </a:lvl5pPr>
          </a:lstStyle>
          <a:p>
            <a:pPr lvl="0"/>
            <a:r>
              <a:rPr lang="en-US" dirty="0"/>
              <a:t>First Level, Segoe UI, 12pt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087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1 column+ margin colum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C2AE64E-F763-43E8-B948-FA922006A362}"/>
              </a:ext>
            </a:extLst>
          </p:cNvPr>
          <p:cNvGraphicFramePr>
            <a:graphicFrameLocks noChangeAspect="1"/>
          </p:cNvGraphicFramePr>
          <p:nvPr userDrawn="1">
            <p:custDataLst>
              <p:tags r:id="rId1"/>
            </p:custDataLst>
            <p:extLst>
              <p:ext uri="{D42A27DB-BD31-4B8C-83A1-F6EECF244321}">
                <p14:modId xmlns:p14="http://schemas.microsoft.com/office/powerpoint/2010/main" val="114444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1C2AE64E-F763-43E8-B948-FA922006A3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27E887E9-8CA6-4D4B-A36A-AC353E536CE1}"/>
              </a:ext>
            </a:extLst>
          </p:cNvPr>
          <p:cNvSpPr/>
          <p:nvPr userDrawn="1"/>
        </p:nvSpPr>
        <p:spPr bwMode="gray">
          <a:xfrm>
            <a:off x="6096000" y="0"/>
            <a:ext cx="3048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bwMode="gray">
          <a:xfrm>
            <a:off x="302420" y="303212"/>
            <a:ext cx="5641180" cy="615553"/>
          </a:xfrm>
        </p:spPr>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bwMode="gray">
          <a:xfrm>
            <a:off x="300038" y="1492250"/>
            <a:ext cx="5641180" cy="398827"/>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dirty="0"/>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bwMode="gray">
          <a:xfrm>
            <a:off x="300038" y="2040340"/>
            <a:ext cx="5641180" cy="2331636"/>
          </a:xfrm>
        </p:spPr>
        <p:txBody>
          <a:bodyPr/>
          <a:lstStyle>
            <a:lvl1pPr marL="162000" indent="-162000"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dirty="0"/>
              <a:t>First Level, Segoe UI, 12pt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platzhalter 13">
            <a:extLst>
              <a:ext uri="{FF2B5EF4-FFF2-40B4-BE49-F238E27FC236}">
                <a16:creationId xmlns:a16="http://schemas.microsoft.com/office/drawing/2014/main" id="{C82EFB41-8EA9-455E-8500-4970A8B8DB19}"/>
              </a:ext>
            </a:extLst>
          </p:cNvPr>
          <p:cNvSpPr>
            <a:spLocks noGrp="1"/>
          </p:cNvSpPr>
          <p:nvPr>
            <p:ph type="body" sz="quarter" idx="14" hasCustomPrompt="1"/>
          </p:nvPr>
        </p:nvSpPr>
        <p:spPr bwMode="gray">
          <a:xfrm>
            <a:off x="6366681" y="275904"/>
            <a:ext cx="2474107" cy="188321"/>
          </a:xfrm>
        </p:spPr>
        <p:txBody>
          <a:bodyPr>
            <a:noAutofit/>
          </a:bodyPr>
          <a:lstStyle>
            <a:lvl1pPr marL="0" indent="0" rtl="0">
              <a:buClr>
                <a:schemeClr val="bg1"/>
              </a:buClr>
              <a:buNone/>
              <a:defRPr b="1">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Subtitle, Segoe UI, 12pt</a:t>
            </a:r>
          </a:p>
        </p:txBody>
      </p:sp>
      <p:sp>
        <p:nvSpPr>
          <p:cNvPr id="16" name="Textplatzhalter 15">
            <a:extLst>
              <a:ext uri="{FF2B5EF4-FFF2-40B4-BE49-F238E27FC236}">
                <a16:creationId xmlns:a16="http://schemas.microsoft.com/office/drawing/2014/main" id="{9DD6B41F-29EB-4B6E-8D5E-4D58DDEE9769}"/>
              </a:ext>
            </a:extLst>
          </p:cNvPr>
          <p:cNvSpPr>
            <a:spLocks noGrp="1"/>
          </p:cNvSpPr>
          <p:nvPr>
            <p:ph type="body" sz="quarter" idx="15" hasCustomPrompt="1"/>
          </p:nvPr>
        </p:nvSpPr>
        <p:spPr bwMode="gray">
          <a:xfrm>
            <a:off x="6366681" y="642938"/>
            <a:ext cx="2475694" cy="3729038"/>
          </a:xfrm>
        </p:spPr>
        <p:txBody>
          <a:bodyPr/>
          <a:lstStyle>
            <a:lvl1pPr marL="162000" indent="-162000" rtl="0">
              <a:buClr>
                <a:schemeClr val="bg1"/>
              </a:buClr>
              <a:buFont typeface="Wingdings" panose="05000000000000000000" pitchFamily="2" charset="2"/>
              <a:buChar cha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marL="1296000" indent="0">
              <a:buClr>
                <a:schemeClr val="bg1"/>
              </a:buClr>
              <a:buNone/>
              <a:defRPr>
                <a:solidFill>
                  <a:schemeClr val="bg1"/>
                </a:solidFill>
              </a:defRPr>
            </a:lvl4pPr>
            <a:lvl5pPr>
              <a:buClr>
                <a:schemeClr val="bg1"/>
              </a:buClr>
              <a:defRPr>
                <a:solidFill>
                  <a:schemeClr val="bg1"/>
                </a:solidFill>
              </a:defRPr>
            </a:lvl5pPr>
          </a:lstStyle>
          <a:p>
            <a:pPr lvl="0"/>
            <a:r>
              <a:rPr lang="en-US" dirty="0"/>
              <a:t>First Level, Segoe UI, 12pt </a:t>
            </a:r>
          </a:p>
          <a:p>
            <a:pPr lvl="1"/>
            <a:r>
              <a:rPr lang="en-US" dirty="0"/>
              <a:t>Second Level</a:t>
            </a:r>
          </a:p>
          <a:p>
            <a:pPr lvl="2"/>
            <a:r>
              <a:rPr lang="en-US" dirty="0"/>
              <a:t>Third Level</a:t>
            </a:r>
          </a:p>
        </p:txBody>
      </p:sp>
      <p:sp>
        <p:nvSpPr>
          <p:cNvPr id="17" name="Grafik 8">
            <a:extLst>
              <a:ext uri="{FF2B5EF4-FFF2-40B4-BE49-F238E27FC236}">
                <a16:creationId xmlns:a16="http://schemas.microsoft.com/office/drawing/2014/main" id="{F64AAAB0-FA74-4B39-A2A7-034416132C8D}"/>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1945356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1 column+ margin column with pictur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3AA824B-4E89-41EC-8BF6-3AD4211A37FF}"/>
              </a:ext>
            </a:extLst>
          </p:cNvPr>
          <p:cNvGraphicFramePr>
            <a:graphicFrameLocks noChangeAspect="1"/>
          </p:cNvGraphicFramePr>
          <p:nvPr userDrawn="1">
            <p:custDataLst>
              <p:tags r:id="rId1"/>
            </p:custDataLst>
            <p:extLst>
              <p:ext uri="{D42A27DB-BD31-4B8C-83A1-F6EECF244321}">
                <p14:modId xmlns:p14="http://schemas.microsoft.com/office/powerpoint/2010/main" val="481087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D3AA824B-4E89-41EC-8BF6-3AD4211A37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27E887E9-8CA6-4D4B-A36A-AC353E536CE1}"/>
              </a:ext>
            </a:extLst>
          </p:cNvPr>
          <p:cNvSpPr/>
          <p:nvPr userDrawn="1"/>
        </p:nvSpPr>
        <p:spPr bwMode="gray">
          <a:xfrm>
            <a:off x="6096000" y="0"/>
            <a:ext cx="3048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bwMode="gray">
          <a:xfrm>
            <a:off x="302420" y="303212"/>
            <a:ext cx="5641180" cy="615553"/>
          </a:xfrm>
        </p:spPr>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bwMode="gray">
          <a:xfrm>
            <a:off x="300038" y="1492250"/>
            <a:ext cx="5641180" cy="398827"/>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dirty="0"/>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bwMode="gray">
          <a:xfrm>
            <a:off x="300038" y="2040340"/>
            <a:ext cx="5641180" cy="2331636"/>
          </a:xfrm>
        </p:spPr>
        <p:txBody>
          <a:bodyPr/>
          <a:lstStyle>
            <a:lvl1pPr marL="162000" indent="-162000"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dirty="0"/>
              <a:t>First Level, Segoe UI, 12pt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Grafik 8">
            <a:extLst>
              <a:ext uri="{FF2B5EF4-FFF2-40B4-BE49-F238E27FC236}">
                <a16:creationId xmlns:a16="http://schemas.microsoft.com/office/drawing/2014/main" id="{F64AAAB0-FA74-4B39-A2A7-034416132C8D}"/>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6" name="Bildplatzhalter 5">
            <a:extLst>
              <a:ext uri="{FF2B5EF4-FFF2-40B4-BE49-F238E27FC236}">
                <a16:creationId xmlns:a16="http://schemas.microsoft.com/office/drawing/2014/main" id="{CA6A4363-F616-4407-B686-AA221CB705E8}"/>
              </a:ext>
            </a:extLst>
          </p:cNvPr>
          <p:cNvSpPr>
            <a:spLocks noGrp="1"/>
          </p:cNvSpPr>
          <p:nvPr>
            <p:ph type="pic" sz="quarter" idx="16" hasCustomPrompt="1"/>
          </p:nvPr>
        </p:nvSpPr>
        <p:spPr bwMode="gray">
          <a:xfrm>
            <a:off x="6096000" y="0"/>
            <a:ext cx="3048000" cy="2572544"/>
          </a:xfrm>
          <a:solidFill>
            <a:schemeClr val="bg1"/>
          </a:solidFill>
        </p:spPr>
        <p:txBody>
          <a:bodyPr/>
          <a:lstStyle>
            <a:lvl1pPr marL="0" indent="0" rtl="0">
              <a:buNone/>
              <a:defRPr/>
            </a:lvl1pPr>
          </a:lstStyle>
          <a:p>
            <a:r>
              <a:rPr lang="en-US" dirty="0"/>
              <a:t>Insert image from file by clicking on the icon</a:t>
            </a:r>
          </a:p>
        </p:txBody>
      </p:sp>
      <p:sp>
        <p:nvSpPr>
          <p:cNvPr id="14" name="Textplatzhalter 13">
            <a:extLst>
              <a:ext uri="{FF2B5EF4-FFF2-40B4-BE49-F238E27FC236}">
                <a16:creationId xmlns:a16="http://schemas.microsoft.com/office/drawing/2014/main" id="{C82EFB41-8EA9-455E-8500-4970A8B8DB19}"/>
              </a:ext>
            </a:extLst>
          </p:cNvPr>
          <p:cNvSpPr>
            <a:spLocks noGrp="1"/>
          </p:cNvSpPr>
          <p:nvPr>
            <p:ph type="body" sz="quarter" idx="14" hasCustomPrompt="1"/>
          </p:nvPr>
        </p:nvSpPr>
        <p:spPr bwMode="gray">
          <a:xfrm>
            <a:off x="6366681" y="2816698"/>
            <a:ext cx="2474107" cy="188321"/>
          </a:xfrm>
        </p:spPr>
        <p:txBody>
          <a:bodyPr>
            <a:noAutofit/>
          </a:bodyPr>
          <a:lstStyle>
            <a:lvl1pPr marL="0" indent="0" rtl="0">
              <a:buClr>
                <a:schemeClr val="bg1"/>
              </a:buClr>
              <a:buNone/>
              <a:defRPr b="1">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Subtitle, Segoe UI, 12pt</a:t>
            </a:r>
          </a:p>
        </p:txBody>
      </p:sp>
      <p:sp>
        <p:nvSpPr>
          <p:cNvPr id="16" name="Textplatzhalter 15">
            <a:extLst>
              <a:ext uri="{FF2B5EF4-FFF2-40B4-BE49-F238E27FC236}">
                <a16:creationId xmlns:a16="http://schemas.microsoft.com/office/drawing/2014/main" id="{9DD6B41F-29EB-4B6E-8D5E-4D58DDEE9769}"/>
              </a:ext>
            </a:extLst>
          </p:cNvPr>
          <p:cNvSpPr>
            <a:spLocks noGrp="1"/>
          </p:cNvSpPr>
          <p:nvPr>
            <p:ph type="body" sz="quarter" idx="15" hasCustomPrompt="1"/>
          </p:nvPr>
        </p:nvSpPr>
        <p:spPr bwMode="gray">
          <a:xfrm>
            <a:off x="6366681" y="3183732"/>
            <a:ext cx="2475694" cy="1188244"/>
          </a:xfrm>
        </p:spPr>
        <p:txBody>
          <a:bodyPr/>
          <a:lstStyle>
            <a:lvl1pPr marL="162000" indent="-162000" rtl="0">
              <a:buClr>
                <a:schemeClr val="bg1"/>
              </a:buClr>
              <a:buFont typeface="Wingdings" panose="05000000000000000000" pitchFamily="2" charset="2"/>
              <a:buChar cha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marL="1296000" indent="0">
              <a:buClr>
                <a:schemeClr val="bg1"/>
              </a:buClr>
              <a:buNone/>
              <a:defRPr>
                <a:solidFill>
                  <a:schemeClr val="bg1"/>
                </a:solidFill>
              </a:defRPr>
            </a:lvl4pPr>
            <a:lvl5pPr>
              <a:buClr>
                <a:schemeClr val="bg1"/>
              </a:buClr>
              <a:defRPr>
                <a:solidFill>
                  <a:schemeClr val="bg1"/>
                </a:solidFill>
              </a:defRPr>
            </a:lvl5pPr>
          </a:lstStyle>
          <a:p>
            <a:pPr lvl="0"/>
            <a:r>
              <a:rPr lang="en-US" dirty="0"/>
              <a:t>First Level, Segoe UI, 12pt </a:t>
            </a:r>
          </a:p>
          <a:p>
            <a:pPr lvl="1"/>
            <a:r>
              <a:rPr lang="en-US" dirty="0"/>
              <a:t>Second Level</a:t>
            </a:r>
          </a:p>
          <a:p>
            <a:pPr lvl="2"/>
            <a:r>
              <a:rPr lang="en-US" dirty="0"/>
              <a:t>Third Level</a:t>
            </a:r>
          </a:p>
        </p:txBody>
      </p:sp>
    </p:spTree>
    <p:extLst>
      <p:ext uri="{BB962C8B-B14F-4D97-AF65-F5344CB8AC3E}">
        <p14:creationId xmlns:p14="http://schemas.microsoft.com/office/powerpoint/2010/main" val="299265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2 columns + pictur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02337D2E-40FD-4DFC-A64D-11F24C4DE632}"/>
              </a:ext>
            </a:extLst>
          </p:cNvPr>
          <p:cNvGraphicFramePr>
            <a:graphicFrameLocks noChangeAspect="1"/>
          </p:cNvGraphicFramePr>
          <p:nvPr userDrawn="1">
            <p:custDataLst>
              <p:tags r:id="rId1"/>
            </p:custDataLst>
            <p:extLst>
              <p:ext uri="{D42A27DB-BD31-4B8C-83A1-F6EECF244321}">
                <p14:modId xmlns:p14="http://schemas.microsoft.com/office/powerpoint/2010/main" val="2872956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0" name="Objekt 9" hidden="1">
                        <a:extLst>
                          <a:ext uri="{FF2B5EF4-FFF2-40B4-BE49-F238E27FC236}">
                            <a16:creationId xmlns:a16="http://schemas.microsoft.com/office/drawing/2014/main" id="{02337D2E-40FD-4DFC-A64D-11F24C4DE6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302420" y="303212"/>
            <a:ext cx="5641180" cy="615553"/>
          </a:xfrm>
        </p:spPr>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300038" y="1492250"/>
            <a:ext cx="5641180" cy="398827"/>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dirty="0"/>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300038" y="2040340"/>
            <a:ext cx="2743200" cy="2331636"/>
          </a:xfrm>
        </p:spPr>
        <p:txBody>
          <a:bodyPr/>
          <a:lstStyle>
            <a:lvl1pPr marL="162000" indent="-162000"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dirty="0"/>
              <a:t>First Level, Segoe UI, 12pt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Bildplatzhalter 5">
            <a:extLst>
              <a:ext uri="{FF2B5EF4-FFF2-40B4-BE49-F238E27FC236}">
                <a16:creationId xmlns:a16="http://schemas.microsoft.com/office/drawing/2014/main" id="{CA6A4363-F616-4407-B686-AA221CB705E8}"/>
              </a:ext>
            </a:extLst>
          </p:cNvPr>
          <p:cNvSpPr>
            <a:spLocks noGrp="1"/>
          </p:cNvSpPr>
          <p:nvPr>
            <p:ph type="pic" sz="quarter" idx="16" hasCustomPrompt="1"/>
          </p:nvPr>
        </p:nvSpPr>
        <p:spPr>
          <a:xfrm>
            <a:off x="6819900" y="0"/>
            <a:ext cx="2324100" cy="5145088"/>
          </a:xfrm>
          <a:solidFill>
            <a:schemeClr val="bg1"/>
          </a:solidFill>
        </p:spPr>
        <p:txBody>
          <a:bodyPr/>
          <a:lstStyle>
            <a:lvl1pPr marL="0" indent="0" rtl="0">
              <a:buNone/>
              <a:defRPr/>
            </a:lvl1pPr>
          </a:lstStyle>
          <a:p>
            <a:r>
              <a:rPr lang="en-US" dirty="0"/>
              <a:t>Insert image from file by clicking on the icon</a:t>
            </a:r>
          </a:p>
        </p:txBody>
      </p:sp>
      <p:sp>
        <p:nvSpPr>
          <p:cNvPr id="8" name="Textplatzhalter 7">
            <a:extLst>
              <a:ext uri="{FF2B5EF4-FFF2-40B4-BE49-F238E27FC236}">
                <a16:creationId xmlns:a16="http://schemas.microsoft.com/office/drawing/2014/main" id="{F457BE55-A82C-43C5-BC22-EC149179F210}"/>
              </a:ext>
            </a:extLst>
          </p:cNvPr>
          <p:cNvSpPr>
            <a:spLocks noGrp="1"/>
          </p:cNvSpPr>
          <p:nvPr>
            <p:ph type="body" sz="quarter" idx="17" hasCustomPrompt="1"/>
          </p:nvPr>
        </p:nvSpPr>
        <p:spPr>
          <a:xfrm>
            <a:off x="3195638" y="2040339"/>
            <a:ext cx="2743200" cy="2331635"/>
          </a:xfrm>
        </p:spPr>
        <p:txBody>
          <a:bodyPr/>
          <a:lstStyle>
            <a:lvl1pPr marL="162000" indent="-162000" rtl="0">
              <a:buFont typeface="Wingdings" panose="05000000000000000000" pitchFamily="2" charset="2"/>
              <a:buChar char="§"/>
              <a:defRPr/>
            </a:lvl1pPr>
            <a:lvl2pPr rtl="0">
              <a:defRPr/>
            </a:lvl2pPr>
            <a:lvl3pPr rtl="0">
              <a:defRPr/>
            </a:lvl3pPr>
            <a:lvl4pPr rtl="0">
              <a:defRPr/>
            </a:lvl4pPr>
            <a:lvl5pPr rtl="0">
              <a:defRPr/>
            </a:lvl5pPr>
          </a:lstStyle>
          <a:p>
            <a:pPr lvl="0"/>
            <a:r>
              <a:rPr lang="en-US" dirty="0"/>
              <a:t>First Level, Segoe UI, 12pt </a:t>
            </a:r>
          </a:p>
          <a:p>
            <a:pPr lvl="1"/>
            <a:r>
              <a:rPr lang="en-US" dirty="0"/>
              <a:t>Second Ebene</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1517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1 column + pictur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B2BA29D9-2E45-4D20-9CC6-912FB35995D3}"/>
              </a:ext>
            </a:extLst>
          </p:cNvPr>
          <p:cNvGraphicFramePr>
            <a:graphicFrameLocks noChangeAspect="1"/>
          </p:cNvGraphicFramePr>
          <p:nvPr userDrawn="1">
            <p:custDataLst>
              <p:tags r:id="rId1"/>
            </p:custDataLst>
            <p:extLst>
              <p:ext uri="{D42A27DB-BD31-4B8C-83A1-F6EECF244321}">
                <p14:modId xmlns:p14="http://schemas.microsoft.com/office/powerpoint/2010/main" val="2144451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B2BA29D9-2E45-4D20-9CC6-912FB35995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1B1C7942-B3D3-4A92-ADA0-4EE61A866B61}"/>
              </a:ext>
            </a:extLst>
          </p:cNvPr>
          <p:cNvSpPr>
            <a:spLocks noGrp="1"/>
          </p:cNvSpPr>
          <p:nvPr>
            <p:ph type="pic" sz="quarter" idx="14" hasCustomPrompt="1"/>
          </p:nvPr>
        </p:nvSpPr>
        <p:spPr>
          <a:xfrm>
            <a:off x="4646612" y="0"/>
            <a:ext cx="4497387" cy="5145088"/>
          </a:xfrm>
          <a:solidFill>
            <a:schemeClr val="bg1"/>
          </a:solidFill>
        </p:spPr>
        <p:txBody>
          <a:bodyPr/>
          <a:lstStyle>
            <a:lvl1pPr marL="0" indent="0" rtl="0">
              <a:buNone/>
              <a:defRPr/>
            </a:lvl1pPr>
          </a:lstStyle>
          <a:p>
            <a:r>
              <a:rPr lang="en-US" dirty="0"/>
              <a:t>Insert image from file by clicking on the icon</a:t>
            </a:r>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302420" y="303212"/>
            <a:ext cx="3919060" cy="615553"/>
          </a:xfrm>
        </p:spPr>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300038" y="1492250"/>
            <a:ext cx="3919060" cy="188321"/>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dirty="0"/>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300038" y="1832971"/>
            <a:ext cx="3919060" cy="2539005"/>
          </a:xfrm>
        </p:spPr>
        <p:txBody>
          <a:bodyPr/>
          <a:lstStyle>
            <a:lvl1pPr marL="162000" indent="-162000" rtl="0">
              <a:buFont typeface="Wingdings" panose="05000000000000000000" pitchFamily="2" charset="2"/>
              <a:buChar char="§"/>
              <a:defRPr/>
            </a:lvl1pPr>
            <a:lvl2pPr rtl="0">
              <a:defRPr/>
            </a:lvl2pPr>
            <a:lvl3pPr rtl="0">
              <a:defRPr/>
            </a:lvl3pPr>
            <a:lvl4pPr rtl="0">
              <a:defRPr/>
            </a:lvl4pPr>
            <a:lvl5pPr rtl="0">
              <a:defRPr/>
            </a:lvl5pPr>
          </a:lstStyle>
          <a:p>
            <a:pPr lvl="0"/>
            <a:r>
              <a:rPr lang="en-US" dirty="0"/>
              <a:t>First Level, Segoe UI, 12pt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5392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full siz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58230CB-E2F4-40C5-9C78-3586D0387AE5}"/>
              </a:ext>
            </a:extLst>
          </p:cNvPr>
          <p:cNvGraphicFramePr>
            <a:graphicFrameLocks noChangeAspect="1"/>
          </p:cNvGraphicFramePr>
          <p:nvPr userDrawn="1">
            <p:custDataLst>
              <p:tags r:id="rId1"/>
            </p:custDataLst>
            <p:extLst>
              <p:ext uri="{D42A27DB-BD31-4B8C-83A1-F6EECF244321}">
                <p14:modId xmlns:p14="http://schemas.microsoft.com/office/powerpoint/2010/main" val="2801074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558230CB-E2F4-40C5-9C78-3586D0387A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92061ABB-95F0-4F98-908C-BBEE7A944E81}"/>
              </a:ext>
            </a:extLst>
          </p:cNvPr>
          <p:cNvSpPr>
            <a:spLocks noGrp="1"/>
          </p:cNvSpPr>
          <p:nvPr>
            <p:ph type="pic" sz="quarter" idx="12" hasCustomPrompt="1"/>
          </p:nvPr>
        </p:nvSpPr>
        <p:spPr>
          <a:xfrm>
            <a:off x="0" y="0"/>
            <a:ext cx="9144000" cy="5145088"/>
          </a:xfrm>
          <a:solidFill>
            <a:schemeClr val="bg2"/>
          </a:solidFill>
        </p:spPr>
        <p:txBody>
          <a:bodyPr/>
          <a:lstStyle>
            <a:lvl1pPr marL="0" indent="0" rtl="0">
              <a:buNone/>
              <a:defRPr/>
            </a:lvl1pPr>
          </a:lstStyle>
          <a:p>
            <a:r>
              <a:rPr lang="en-US" dirty="0"/>
              <a:t>Insert image from file by clicking on the icon</a:t>
            </a:r>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p:txBody>
          <a:bodyPr vert="horz"/>
          <a:lstStyle>
            <a:lvl1pPr rtl="0">
              <a:defRPr>
                <a:solidFill>
                  <a:schemeClr val="bg1"/>
                </a:solidFill>
              </a:defRPr>
            </a:lvl1pPr>
          </a:lstStyle>
          <a:p>
            <a:r>
              <a:rPr lang="en-US" dirty="0"/>
              <a:t>Slide Title, Segoe UI, 24pt</a:t>
            </a:r>
            <a:br>
              <a:rPr lang="en-US" dirty="0"/>
            </a:br>
            <a:r>
              <a:rPr lang="en-US" dirty="0"/>
              <a:t>Max. 2 Lines</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solidFill>
                  <a:schemeClr val="bg1"/>
                </a:solidFill>
              </a:defRPr>
            </a:lvl1pPr>
          </a:lstStyle>
          <a:p>
            <a:fld id="{54413C03-D129-4B04-B289-283874789DC0}" type="slidenum">
              <a:rPr lang="en-US" smtClean="0"/>
              <a:pPr/>
              <a:t>‹#›</a:t>
            </a:fld>
            <a:endParaRPr lang="en-US" dirty="0"/>
          </a:p>
        </p:txBody>
      </p:sp>
    </p:spTree>
    <p:extLst>
      <p:ext uri="{BB962C8B-B14F-4D97-AF65-F5344CB8AC3E}">
        <p14:creationId xmlns:p14="http://schemas.microsoft.com/office/powerpoint/2010/main" val="429369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3:9, re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2CD0F60-54F1-4706-9782-ECB2DFD90389}"/>
              </a:ext>
            </a:extLst>
          </p:cNvPr>
          <p:cNvGraphicFramePr>
            <a:graphicFrameLocks noChangeAspect="1"/>
          </p:cNvGraphicFramePr>
          <p:nvPr userDrawn="1">
            <p:custDataLst>
              <p:tags r:id="rId1"/>
            </p:custDataLst>
            <p:extLst>
              <p:ext uri="{D42A27DB-BD31-4B8C-83A1-F6EECF244321}">
                <p14:modId xmlns:p14="http://schemas.microsoft.com/office/powerpoint/2010/main" val="1724940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B2CD0F60-54F1-4706-9782-ECB2DFD903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5" name="Bildplatzhalter 4">
            <a:extLst>
              <a:ext uri="{FF2B5EF4-FFF2-40B4-BE49-F238E27FC236}">
                <a16:creationId xmlns:a16="http://schemas.microsoft.com/office/drawing/2014/main" id="{8FF86CBD-3364-4092-8856-8EC6D722C103}"/>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chemeClr val="bg1"/>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bg1"/>
          </a:solidFill>
        </p:spPr>
        <p:txBody>
          <a:bodyPr wrap="none" lIns="198000" tIns="21600" rIns="198000" bIns="21600" anchor="ctr">
            <a:spAutoFit/>
          </a:bodyPr>
          <a:lstStyle>
            <a:lvl1pPr marL="0" indent="0" algn="l" rtl="0">
              <a:buNone/>
              <a:defRPr sz="800" cap="all"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3257978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pictures, 9:3">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C1BA4EA-FFD8-48F8-8F25-E109FBD2465C}"/>
              </a:ext>
            </a:extLst>
          </p:cNvPr>
          <p:cNvGraphicFramePr>
            <a:graphicFrameLocks noChangeAspect="1"/>
          </p:cNvGraphicFramePr>
          <p:nvPr userDrawn="1">
            <p:custDataLst>
              <p:tags r:id="rId1"/>
            </p:custDataLst>
            <p:extLst>
              <p:ext uri="{D42A27DB-BD31-4B8C-83A1-F6EECF244321}">
                <p14:modId xmlns:p14="http://schemas.microsoft.com/office/powerpoint/2010/main" val="61396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7C1BA4EA-FFD8-48F8-8F25-E109FBD246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92061ABB-95F0-4F98-908C-BBEE7A944E81}"/>
              </a:ext>
            </a:extLst>
          </p:cNvPr>
          <p:cNvSpPr>
            <a:spLocks noGrp="1"/>
          </p:cNvSpPr>
          <p:nvPr>
            <p:ph type="pic" sz="quarter" idx="12" hasCustomPrompt="1"/>
          </p:nvPr>
        </p:nvSpPr>
        <p:spPr>
          <a:xfrm>
            <a:off x="0" y="0"/>
            <a:ext cx="6667500" cy="5145088"/>
          </a:xfrm>
          <a:solidFill>
            <a:schemeClr val="bg2"/>
          </a:solidFill>
        </p:spPr>
        <p:txBody>
          <a:bodyPr/>
          <a:lstStyle>
            <a:lvl1pPr marL="0" indent="0" rtl="0">
              <a:buNone/>
              <a:defRPr/>
            </a:lvl1pPr>
          </a:lstStyle>
          <a:p>
            <a:r>
              <a:rPr lang="en-US" dirty="0"/>
              <a:t>Insert image from file by clicking on the icon</a:t>
            </a:r>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302420" y="303212"/>
            <a:ext cx="5641180" cy="615553"/>
          </a:xfrm>
        </p:spPr>
        <p:txBody>
          <a:bodyPr vert="horz"/>
          <a:lstStyle>
            <a:lvl1pPr rtl="0">
              <a:defRPr>
                <a:solidFill>
                  <a:schemeClr val="bg1"/>
                </a:solidFill>
              </a:defRPr>
            </a:lvl1pPr>
          </a:lstStyle>
          <a:p>
            <a:r>
              <a:rPr lang="en-US" dirty="0"/>
              <a:t>Slide Title, Segoe UI, 24pt</a:t>
            </a:r>
            <a:br>
              <a:rPr lang="en-US" dirty="0"/>
            </a:br>
            <a:r>
              <a:rPr lang="en-US" dirty="0"/>
              <a:t>Max. 2 Lines</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solidFill>
                  <a:schemeClr val="bg1"/>
                </a:solidFill>
              </a:defRPr>
            </a:lvl1pPr>
          </a:lstStyle>
          <a:p>
            <a:fld id="{54413C03-D129-4B04-B289-283874789DC0}" type="slidenum">
              <a:rPr lang="en-US" smtClean="0"/>
              <a:pPr/>
              <a:t>‹#›</a:t>
            </a:fld>
            <a:endParaRPr lang="en-US" dirty="0"/>
          </a:p>
        </p:txBody>
      </p:sp>
      <p:sp>
        <p:nvSpPr>
          <p:cNvPr id="5" name="Bildplatzhalter 4">
            <a:extLst>
              <a:ext uri="{FF2B5EF4-FFF2-40B4-BE49-F238E27FC236}">
                <a16:creationId xmlns:a16="http://schemas.microsoft.com/office/drawing/2014/main" id="{0EBA6552-EDE0-43A1-872A-5D55F492E507}"/>
              </a:ext>
            </a:extLst>
          </p:cNvPr>
          <p:cNvSpPr>
            <a:spLocks noGrp="1"/>
          </p:cNvSpPr>
          <p:nvPr>
            <p:ph type="pic" sz="quarter" idx="13" hasCustomPrompt="1"/>
          </p:nvPr>
        </p:nvSpPr>
        <p:spPr>
          <a:xfrm>
            <a:off x="6667500" y="0"/>
            <a:ext cx="2476500" cy="5145088"/>
          </a:xfrm>
          <a:solidFill>
            <a:schemeClr val="bg2"/>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3818136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 margin column">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ED29FA0-F976-4260-84A2-6CE203644F74}"/>
              </a:ext>
            </a:extLst>
          </p:cNvPr>
          <p:cNvGraphicFramePr>
            <a:graphicFrameLocks noChangeAspect="1"/>
          </p:cNvGraphicFramePr>
          <p:nvPr userDrawn="1">
            <p:custDataLst>
              <p:tags r:id="rId1"/>
            </p:custDataLst>
            <p:extLst>
              <p:ext uri="{D42A27DB-BD31-4B8C-83A1-F6EECF244321}">
                <p14:modId xmlns:p14="http://schemas.microsoft.com/office/powerpoint/2010/main" val="2049217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2ED29FA0-F976-4260-84A2-6CE203644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0B63E13F-EA80-4906-83BE-4F928DDD7D22}"/>
              </a:ext>
            </a:extLst>
          </p:cNvPr>
          <p:cNvSpPr>
            <a:spLocks noGrp="1"/>
          </p:cNvSpPr>
          <p:nvPr>
            <p:ph type="pic" sz="quarter" idx="16" hasCustomPrompt="1"/>
          </p:nvPr>
        </p:nvSpPr>
        <p:spPr bwMode="gray">
          <a:xfrm>
            <a:off x="0" y="0"/>
            <a:ext cx="6668306" cy="5145088"/>
          </a:xfrm>
          <a:solidFill>
            <a:schemeClr val="bg2"/>
          </a:solidFill>
        </p:spPr>
        <p:txBody>
          <a:bodyPr/>
          <a:lstStyle>
            <a:lvl1pPr marL="0" indent="0" rtl="0">
              <a:buNone/>
              <a:defRPr/>
            </a:lvl1pPr>
          </a:lstStyle>
          <a:p>
            <a:r>
              <a:rPr lang="en-US" dirty="0"/>
              <a:t>Insert image from file by clicking on the icon</a:t>
            </a:r>
          </a:p>
        </p:txBody>
      </p:sp>
      <p:sp>
        <p:nvSpPr>
          <p:cNvPr id="12" name="Rechteck 11">
            <a:extLst>
              <a:ext uri="{FF2B5EF4-FFF2-40B4-BE49-F238E27FC236}">
                <a16:creationId xmlns:a16="http://schemas.microsoft.com/office/drawing/2014/main" id="{27E887E9-8CA6-4D4B-A36A-AC353E536CE1}"/>
              </a:ext>
            </a:extLst>
          </p:cNvPr>
          <p:cNvSpPr/>
          <p:nvPr userDrawn="1"/>
        </p:nvSpPr>
        <p:spPr bwMode="gray">
          <a:xfrm>
            <a:off x="6668306" y="0"/>
            <a:ext cx="2475694"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bwMode="gray">
          <a:xfrm>
            <a:off x="302420" y="303212"/>
            <a:ext cx="5641180" cy="615553"/>
          </a:xfrm>
        </p:spPr>
        <p:txBody>
          <a:bodyPr vert="horz"/>
          <a:lstStyle>
            <a:lvl1pPr rtl="0">
              <a:defRPr>
                <a:solidFill>
                  <a:schemeClr val="bg1"/>
                </a:solidFill>
              </a:defRPr>
            </a:lvl1pPr>
          </a:lstStyle>
          <a:p>
            <a:r>
              <a:rPr lang="en-US" dirty="0"/>
              <a:t>Slide Title, Segoe UI, 24pt</a:t>
            </a:r>
            <a:br>
              <a:rPr lang="en-US" dirty="0"/>
            </a:br>
            <a:r>
              <a:rPr lang="en-US" dirty="0"/>
              <a:t>Max. 2 Lines</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14" name="Textplatzhalter 13">
            <a:extLst>
              <a:ext uri="{FF2B5EF4-FFF2-40B4-BE49-F238E27FC236}">
                <a16:creationId xmlns:a16="http://schemas.microsoft.com/office/drawing/2014/main" id="{C82EFB41-8EA9-455E-8500-4970A8B8DB19}"/>
              </a:ext>
            </a:extLst>
          </p:cNvPr>
          <p:cNvSpPr>
            <a:spLocks noGrp="1"/>
          </p:cNvSpPr>
          <p:nvPr>
            <p:ph type="body" sz="quarter" idx="14" hasCustomPrompt="1"/>
          </p:nvPr>
        </p:nvSpPr>
        <p:spPr bwMode="gray">
          <a:xfrm>
            <a:off x="6971912" y="275904"/>
            <a:ext cx="1868876" cy="188321"/>
          </a:xfrm>
        </p:spPr>
        <p:txBody>
          <a:bodyPr>
            <a:noAutofit/>
          </a:bodyPr>
          <a:lstStyle>
            <a:lvl1pPr marL="0" indent="0" rtl="0">
              <a:buClr>
                <a:schemeClr val="bg1"/>
              </a:buClr>
              <a:buNone/>
              <a:defRPr b="1">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Title, Segoe UI, 12pt</a:t>
            </a:r>
          </a:p>
        </p:txBody>
      </p:sp>
      <p:sp>
        <p:nvSpPr>
          <p:cNvPr id="16" name="Textplatzhalter 15">
            <a:extLst>
              <a:ext uri="{FF2B5EF4-FFF2-40B4-BE49-F238E27FC236}">
                <a16:creationId xmlns:a16="http://schemas.microsoft.com/office/drawing/2014/main" id="{9DD6B41F-29EB-4B6E-8D5E-4D58DDEE9769}"/>
              </a:ext>
            </a:extLst>
          </p:cNvPr>
          <p:cNvSpPr>
            <a:spLocks noGrp="1"/>
          </p:cNvSpPr>
          <p:nvPr>
            <p:ph type="body" sz="quarter" idx="15" hasCustomPrompt="1"/>
          </p:nvPr>
        </p:nvSpPr>
        <p:spPr bwMode="gray">
          <a:xfrm>
            <a:off x="6972299" y="642938"/>
            <a:ext cx="1870075" cy="3729038"/>
          </a:xfrm>
        </p:spPr>
        <p:txBody>
          <a:bodyPr/>
          <a:lstStyle>
            <a:lvl1pPr marL="162000" indent="-162000" rtl="0">
              <a:buClr>
                <a:schemeClr val="bg1"/>
              </a:buClr>
              <a:buFont typeface="Wingdings" panose="05000000000000000000" pitchFamily="2" charset="2"/>
              <a:buChar char="§"/>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marL="1296000" indent="0">
              <a:buClr>
                <a:schemeClr val="bg1"/>
              </a:buClr>
              <a:buNone/>
              <a:defRPr>
                <a:solidFill>
                  <a:schemeClr val="bg1"/>
                </a:solidFill>
              </a:defRPr>
            </a:lvl4pPr>
            <a:lvl5pPr>
              <a:buClr>
                <a:schemeClr val="bg1"/>
              </a:buClr>
              <a:defRPr>
                <a:solidFill>
                  <a:schemeClr val="bg1"/>
                </a:solidFill>
              </a:defRPr>
            </a:lvl5pPr>
          </a:lstStyle>
          <a:p>
            <a:pPr lvl="0"/>
            <a:r>
              <a:rPr lang="en-US" dirty="0"/>
              <a:t>First Level, Segoe UI, 12pt </a:t>
            </a:r>
          </a:p>
          <a:p>
            <a:pPr lvl="1"/>
            <a:r>
              <a:rPr lang="en-US" dirty="0"/>
              <a:t>Second Level</a:t>
            </a:r>
          </a:p>
          <a:p>
            <a:pPr lvl="2"/>
            <a:r>
              <a:rPr lang="en-US" dirty="0"/>
              <a:t>Third Level</a:t>
            </a:r>
          </a:p>
        </p:txBody>
      </p:sp>
      <p:sp>
        <p:nvSpPr>
          <p:cNvPr id="17" name="Grafik 8">
            <a:extLst>
              <a:ext uri="{FF2B5EF4-FFF2-40B4-BE49-F238E27FC236}">
                <a16:creationId xmlns:a16="http://schemas.microsoft.com/office/drawing/2014/main" id="{F64AAAB0-FA74-4B39-A2A7-034416132C8D}"/>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3055784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2 columns + 2 pictures">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0E3FC7EB-ADE5-443B-9A42-367A15378C9A}"/>
              </a:ext>
            </a:extLst>
          </p:cNvPr>
          <p:cNvGraphicFramePr>
            <a:graphicFrameLocks noChangeAspect="1"/>
          </p:cNvGraphicFramePr>
          <p:nvPr userDrawn="1">
            <p:custDataLst>
              <p:tags r:id="rId1"/>
            </p:custDataLst>
            <p:extLst>
              <p:ext uri="{D42A27DB-BD31-4B8C-83A1-F6EECF244321}">
                <p14:modId xmlns:p14="http://schemas.microsoft.com/office/powerpoint/2010/main" val="2210238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0" name="Objekt 9" hidden="1">
                        <a:extLst>
                          <a:ext uri="{FF2B5EF4-FFF2-40B4-BE49-F238E27FC236}">
                            <a16:creationId xmlns:a16="http://schemas.microsoft.com/office/drawing/2014/main" id="{0E3FC7EB-ADE5-443B-9A42-367A15378C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302420" y="303212"/>
            <a:ext cx="5641180" cy="615553"/>
          </a:xfrm>
        </p:spPr>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300038" y="1492250"/>
            <a:ext cx="5641180" cy="398827"/>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dirty="0"/>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300038" y="2040340"/>
            <a:ext cx="2743200" cy="2331636"/>
          </a:xfrm>
        </p:spPr>
        <p:txBody>
          <a:bodyPr/>
          <a:lstStyle>
            <a:lvl1pPr marL="162000" indent="-162000"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dirty="0"/>
              <a:t>First Level, Segoe UI, 12pt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Bildplatzhalter 5">
            <a:extLst>
              <a:ext uri="{FF2B5EF4-FFF2-40B4-BE49-F238E27FC236}">
                <a16:creationId xmlns:a16="http://schemas.microsoft.com/office/drawing/2014/main" id="{CA6A4363-F616-4407-B686-AA221CB705E8}"/>
              </a:ext>
            </a:extLst>
          </p:cNvPr>
          <p:cNvSpPr>
            <a:spLocks noGrp="1"/>
          </p:cNvSpPr>
          <p:nvPr>
            <p:ph type="pic" sz="quarter" idx="16" hasCustomPrompt="1"/>
          </p:nvPr>
        </p:nvSpPr>
        <p:spPr>
          <a:xfrm>
            <a:off x="6819900" y="0"/>
            <a:ext cx="2324100" cy="3429000"/>
          </a:xfrm>
          <a:solidFill>
            <a:schemeClr val="bg1"/>
          </a:solidFill>
        </p:spPr>
        <p:txBody>
          <a:bodyPr/>
          <a:lstStyle>
            <a:lvl1pPr marL="0" indent="0" rtl="0">
              <a:buNone/>
              <a:defRPr/>
            </a:lvl1pPr>
          </a:lstStyle>
          <a:p>
            <a:r>
              <a:rPr lang="en-US" dirty="0"/>
              <a:t>Insert image from file by clicking on the icon</a:t>
            </a:r>
          </a:p>
        </p:txBody>
      </p:sp>
      <p:sp>
        <p:nvSpPr>
          <p:cNvPr id="8" name="Textplatzhalter 7">
            <a:extLst>
              <a:ext uri="{FF2B5EF4-FFF2-40B4-BE49-F238E27FC236}">
                <a16:creationId xmlns:a16="http://schemas.microsoft.com/office/drawing/2014/main" id="{F457BE55-A82C-43C5-BC22-EC149179F210}"/>
              </a:ext>
            </a:extLst>
          </p:cNvPr>
          <p:cNvSpPr>
            <a:spLocks noGrp="1"/>
          </p:cNvSpPr>
          <p:nvPr>
            <p:ph type="body" sz="quarter" idx="17" hasCustomPrompt="1"/>
          </p:nvPr>
        </p:nvSpPr>
        <p:spPr>
          <a:xfrm>
            <a:off x="3195638" y="2040339"/>
            <a:ext cx="2743200" cy="2331635"/>
          </a:xfrm>
        </p:spPr>
        <p:txBody>
          <a:bodyPr/>
          <a:lstStyle>
            <a:lvl1pPr marL="162000" indent="-162000" rtl="0">
              <a:buFont typeface="Wingdings" panose="05000000000000000000" pitchFamily="2" charset="2"/>
              <a:buChar char="§"/>
              <a:defRPr/>
            </a:lvl1pPr>
            <a:lvl2pPr rtl="0">
              <a:defRPr/>
            </a:lvl2pPr>
            <a:lvl3pPr rtl="0">
              <a:defRPr/>
            </a:lvl3pPr>
            <a:lvl4pPr rtl="0">
              <a:defRPr/>
            </a:lvl4pPr>
            <a:lvl5pPr rtl="0">
              <a:defRPr/>
            </a:lvl5pPr>
          </a:lstStyle>
          <a:p>
            <a:pPr lvl="0"/>
            <a:r>
              <a:rPr lang="en-US" dirty="0"/>
              <a:t>First Level, Segoe UI, 12pt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ildplatzhalter 11">
            <a:extLst>
              <a:ext uri="{FF2B5EF4-FFF2-40B4-BE49-F238E27FC236}">
                <a16:creationId xmlns:a16="http://schemas.microsoft.com/office/drawing/2014/main" id="{B4AD7E66-3095-412B-BE5D-B315C13255B1}"/>
              </a:ext>
            </a:extLst>
          </p:cNvPr>
          <p:cNvSpPr>
            <a:spLocks noGrp="1"/>
          </p:cNvSpPr>
          <p:nvPr>
            <p:ph type="pic" sz="quarter" idx="18" hasCustomPrompt="1"/>
          </p:nvPr>
        </p:nvSpPr>
        <p:spPr>
          <a:xfrm>
            <a:off x="6819900" y="3429000"/>
            <a:ext cx="2324100" cy="1716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4021552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1 column + diagram ">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3AC4753-D114-477D-A7FB-1390A24947D6}"/>
              </a:ext>
            </a:extLst>
          </p:cNvPr>
          <p:cNvGraphicFramePr>
            <a:graphicFrameLocks noChangeAspect="1"/>
          </p:cNvGraphicFramePr>
          <p:nvPr userDrawn="1">
            <p:custDataLst>
              <p:tags r:id="rId1"/>
            </p:custDataLst>
            <p:extLst>
              <p:ext uri="{D42A27DB-BD31-4B8C-83A1-F6EECF244321}">
                <p14:modId xmlns:p14="http://schemas.microsoft.com/office/powerpoint/2010/main" val="2765486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63AC4753-D114-477D-A7FB-1390A24947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2DFC6AEF-AFA5-48E1-B0A3-DACBC3757E16}"/>
              </a:ext>
            </a:extLst>
          </p:cNvPr>
          <p:cNvSpPr/>
          <p:nvPr userDrawn="1"/>
        </p:nvSpPr>
        <p:spPr>
          <a:xfrm>
            <a:off x="4572001" y="0"/>
            <a:ext cx="4572000" cy="5145088"/>
          </a:xfrm>
          <a:prstGeom prst="rect">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302420" y="303212"/>
            <a:ext cx="4194968" cy="615553"/>
          </a:xfrm>
        </p:spPr>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300038" y="1492250"/>
            <a:ext cx="4194968" cy="398827"/>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dirty="0"/>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300038" y="2040340"/>
            <a:ext cx="4194968" cy="2331636"/>
          </a:xfrm>
        </p:spPr>
        <p:txBody>
          <a:bodyPr/>
          <a:lstStyle>
            <a:lvl1pPr marL="162000" indent="-162000"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dirty="0"/>
              <a:t>First Level, Segoe UI, 12pt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platzhalter 10">
            <a:extLst>
              <a:ext uri="{FF2B5EF4-FFF2-40B4-BE49-F238E27FC236}">
                <a16:creationId xmlns:a16="http://schemas.microsoft.com/office/drawing/2014/main" id="{754E4E41-C1A8-4AFE-89E9-54339DC33066}"/>
              </a:ext>
            </a:extLst>
          </p:cNvPr>
          <p:cNvSpPr>
            <a:spLocks noGrp="1"/>
          </p:cNvSpPr>
          <p:nvPr>
            <p:ph type="body" sz="quarter" idx="14" hasCustomPrompt="1"/>
          </p:nvPr>
        </p:nvSpPr>
        <p:spPr>
          <a:xfrm>
            <a:off x="4991101" y="306387"/>
            <a:ext cx="3851274" cy="188321"/>
          </a:xfrm>
        </p:spPr>
        <p:txBody>
          <a:bodyPr>
            <a:noAutofit/>
          </a:bodyPr>
          <a:lstStyle>
            <a:lvl1pPr marL="0" indent="0" rtl="0">
              <a:buNone/>
              <a:defRPr cap="all" baseline="0">
                <a:solidFill>
                  <a:schemeClr val="accent1"/>
                </a:solidFill>
              </a:defRPr>
            </a:lvl1pPr>
          </a:lstStyle>
          <a:p>
            <a:pPr lvl="0"/>
            <a:r>
              <a:rPr lang="en-US" dirty="0"/>
              <a:t>Diagram title, Segoe UI, 12pt</a:t>
            </a:r>
          </a:p>
        </p:txBody>
      </p:sp>
      <p:sp>
        <p:nvSpPr>
          <p:cNvPr id="13" name="Textplatzhalter 12">
            <a:extLst>
              <a:ext uri="{FF2B5EF4-FFF2-40B4-BE49-F238E27FC236}">
                <a16:creationId xmlns:a16="http://schemas.microsoft.com/office/drawing/2014/main" id="{F44D4C68-FDFC-4FE6-A3A0-24378231ACB6}"/>
              </a:ext>
            </a:extLst>
          </p:cNvPr>
          <p:cNvSpPr>
            <a:spLocks noGrp="1"/>
          </p:cNvSpPr>
          <p:nvPr>
            <p:ph type="body" sz="quarter" idx="15" hasCustomPrompt="1"/>
          </p:nvPr>
        </p:nvSpPr>
        <p:spPr>
          <a:xfrm>
            <a:off x="4991101" y="652858"/>
            <a:ext cx="3851274" cy="265907"/>
          </a:xfrm>
        </p:spPr>
        <p:txBody>
          <a:bodyPr>
            <a:noAutofit/>
          </a:bodyPr>
          <a:lstStyle>
            <a:lvl1pPr marL="0" indent="0" rtl="0">
              <a:buNone/>
              <a:defRPr sz="800"/>
            </a:lvl1pPr>
          </a:lstStyle>
          <a:p>
            <a:pPr lvl="0"/>
            <a:r>
              <a:rPr lang="en-US" dirty="0"/>
              <a:t>Description Diagram, Segoe UI, 8pt</a:t>
            </a:r>
          </a:p>
        </p:txBody>
      </p:sp>
      <p:sp>
        <p:nvSpPr>
          <p:cNvPr id="15" name="Diagrammplatzhalter 14">
            <a:extLst>
              <a:ext uri="{FF2B5EF4-FFF2-40B4-BE49-F238E27FC236}">
                <a16:creationId xmlns:a16="http://schemas.microsoft.com/office/drawing/2014/main" id="{20B37BD7-45FF-41A0-AB59-B76A319E6D94}"/>
              </a:ext>
            </a:extLst>
          </p:cNvPr>
          <p:cNvSpPr>
            <a:spLocks noGrp="1"/>
          </p:cNvSpPr>
          <p:nvPr>
            <p:ph type="chart" sz="quarter" idx="16" hasCustomPrompt="1"/>
          </p:nvPr>
        </p:nvSpPr>
        <p:spPr>
          <a:xfrm>
            <a:off x="4991100" y="1076916"/>
            <a:ext cx="3851273" cy="3295060"/>
          </a:xfrm>
        </p:spPr>
        <p:txBody>
          <a:bodyPr/>
          <a:lstStyle>
            <a:lvl1pPr marL="0" indent="0" rtl="0">
              <a:buNone/>
              <a:defRPr sz="800"/>
            </a:lvl1pPr>
          </a:lstStyle>
          <a:p>
            <a:r>
              <a:rPr lang="en-US" dirty="0"/>
              <a:t>Create diagram by clicking on the icon</a:t>
            </a:r>
          </a:p>
        </p:txBody>
      </p:sp>
      <p:sp>
        <p:nvSpPr>
          <p:cNvPr id="12" name="Grafik 8">
            <a:extLst>
              <a:ext uri="{FF2B5EF4-FFF2-40B4-BE49-F238E27FC236}">
                <a16:creationId xmlns:a16="http://schemas.microsoft.com/office/drawing/2014/main" id="{13D4DFC2-F6C7-49FF-AB28-76635678DC07}"/>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3790751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Diagrams">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F165371-590F-40AB-9425-F5684413E18D}"/>
              </a:ext>
            </a:extLst>
          </p:cNvPr>
          <p:cNvGraphicFramePr>
            <a:graphicFrameLocks noChangeAspect="1"/>
          </p:cNvGraphicFramePr>
          <p:nvPr userDrawn="1">
            <p:custDataLst>
              <p:tags r:id="rId1"/>
            </p:custDataLst>
            <p:extLst>
              <p:ext uri="{D42A27DB-BD31-4B8C-83A1-F6EECF244321}">
                <p14:modId xmlns:p14="http://schemas.microsoft.com/office/powerpoint/2010/main" val="684118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EF165371-590F-40AB-9425-F5684413E1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618DC39-80CC-4F5E-8FB8-24DAE4535FF4}"/>
              </a:ext>
            </a:extLst>
          </p:cNvPr>
          <p:cNvSpPr>
            <a:spLocks noGrp="1"/>
          </p:cNvSpPr>
          <p:nvPr>
            <p:ph type="title" hasCustomPrompt="1"/>
          </p:nvPr>
        </p:nvSpPr>
        <p:spPr bwMode="gray"/>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647A86BD-6A47-4B6A-BA1B-DCCC0C012FFC}"/>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9B879D3C-EBE0-4AE4-8301-1247E1CF7D54}"/>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6" name="Diagrammplatzhalter 5">
            <a:extLst>
              <a:ext uri="{FF2B5EF4-FFF2-40B4-BE49-F238E27FC236}">
                <a16:creationId xmlns:a16="http://schemas.microsoft.com/office/drawing/2014/main" id="{518B60FF-2FC8-470D-A7A3-EC2AD45DA3B1}"/>
              </a:ext>
            </a:extLst>
          </p:cNvPr>
          <p:cNvSpPr>
            <a:spLocks noGrp="1"/>
          </p:cNvSpPr>
          <p:nvPr>
            <p:ph type="chart" sz="quarter" idx="12" hasCustomPrompt="1"/>
          </p:nvPr>
        </p:nvSpPr>
        <p:spPr bwMode="gray">
          <a:xfrm>
            <a:off x="300038" y="1492250"/>
            <a:ext cx="2743200" cy="2879725"/>
          </a:xfrm>
        </p:spPr>
        <p:txBody>
          <a:bodyPr/>
          <a:lstStyle>
            <a:lvl1pPr marL="0" indent="0" rtl="0">
              <a:buNone/>
              <a:defRPr/>
            </a:lvl1pPr>
          </a:lstStyle>
          <a:p>
            <a:r>
              <a:rPr lang="en-US" dirty="0"/>
              <a:t>Create diagram by clicking on the icon</a:t>
            </a:r>
          </a:p>
        </p:txBody>
      </p:sp>
      <p:sp>
        <p:nvSpPr>
          <p:cNvPr id="8" name="Diagrammplatzhalter 7">
            <a:extLst>
              <a:ext uri="{FF2B5EF4-FFF2-40B4-BE49-F238E27FC236}">
                <a16:creationId xmlns:a16="http://schemas.microsoft.com/office/drawing/2014/main" id="{F3C30865-6727-4E30-BE8D-6E3CE051C0A7}"/>
              </a:ext>
            </a:extLst>
          </p:cNvPr>
          <p:cNvSpPr>
            <a:spLocks noGrp="1"/>
          </p:cNvSpPr>
          <p:nvPr>
            <p:ph type="chart" sz="quarter" idx="13" hasCustomPrompt="1"/>
          </p:nvPr>
        </p:nvSpPr>
        <p:spPr bwMode="gray">
          <a:xfrm>
            <a:off x="3195638" y="1492250"/>
            <a:ext cx="2743200" cy="2879725"/>
          </a:xfrm>
        </p:spPr>
        <p:txBody>
          <a:bodyPr/>
          <a:lstStyle>
            <a:lvl1pPr marL="0" indent="0" rtl="0">
              <a:buNone/>
              <a:defRPr/>
            </a:lvl1pPr>
          </a:lstStyle>
          <a:p>
            <a:r>
              <a:rPr lang="en-US" dirty="0"/>
              <a:t>Create diagram by clicking on the icon</a:t>
            </a:r>
          </a:p>
        </p:txBody>
      </p:sp>
      <p:sp>
        <p:nvSpPr>
          <p:cNvPr id="10" name="Diagrammplatzhalter 9">
            <a:extLst>
              <a:ext uri="{FF2B5EF4-FFF2-40B4-BE49-F238E27FC236}">
                <a16:creationId xmlns:a16="http://schemas.microsoft.com/office/drawing/2014/main" id="{0A7EB19F-EEBD-412C-AC27-DD00650D0913}"/>
              </a:ext>
            </a:extLst>
          </p:cNvPr>
          <p:cNvSpPr>
            <a:spLocks noGrp="1"/>
          </p:cNvSpPr>
          <p:nvPr>
            <p:ph type="chart" sz="quarter" idx="14" hasCustomPrompt="1"/>
          </p:nvPr>
        </p:nvSpPr>
        <p:spPr bwMode="gray">
          <a:xfrm>
            <a:off x="6100763" y="1492250"/>
            <a:ext cx="2743200" cy="2879725"/>
          </a:xfrm>
        </p:spPr>
        <p:txBody>
          <a:bodyPr/>
          <a:lstStyle>
            <a:lvl1pPr marL="0" indent="0" rtl="0">
              <a:buNone/>
              <a:defRPr/>
            </a:lvl1pPr>
          </a:lstStyle>
          <a:p>
            <a:r>
              <a:rPr lang="en-US" dirty="0"/>
              <a:t>Create diagram by clicking on the icon</a:t>
            </a:r>
          </a:p>
        </p:txBody>
      </p:sp>
    </p:spTree>
    <p:extLst>
      <p:ext uri="{BB962C8B-B14F-4D97-AF65-F5344CB8AC3E}">
        <p14:creationId xmlns:p14="http://schemas.microsoft.com/office/powerpoint/2010/main" val="1270171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8CB916D-D210-4BC5-AA19-30E94CD9E5A1}"/>
              </a:ext>
            </a:extLst>
          </p:cNvPr>
          <p:cNvGraphicFramePr>
            <a:graphicFrameLocks noChangeAspect="1"/>
          </p:cNvGraphicFramePr>
          <p:nvPr userDrawn="1">
            <p:custDataLst>
              <p:tags r:id="rId1"/>
            </p:custDataLst>
            <p:extLst>
              <p:ext uri="{D42A27DB-BD31-4B8C-83A1-F6EECF244321}">
                <p14:modId xmlns:p14="http://schemas.microsoft.com/office/powerpoint/2010/main" val="1186329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68CB916D-D210-4BC5-AA19-30E94CD9E5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0CFC28F-EC47-4DDB-8C5D-03309FB39665}"/>
              </a:ext>
            </a:extLst>
          </p:cNvPr>
          <p:cNvSpPr>
            <a:spLocks noGrp="1"/>
          </p:cNvSpPr>
          <p:nvPr>
            <p:ph type="title" hasCustomPrompt="1"/>
          </p:nvPr>
        </p:nvSpPr>
        <p:spPr/>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75EFA14A-D6E7-47FF-924E-E4CB9098037E}"/>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830A9710-C66C-461A-BEF7-CAD1B717F322}"/>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6" name="Tabellenplatzhalter 5">
            <a:extLst>
              <a:ext uri="{FF2B5EF4-FFF2-40B4-BE49-F238E27FC236}">
                <a16:creationId xmlns:a16="http://schemas.microsoft.com/office/drawing/2014/main" id="{B7A2A10A-2613-4F52-86A9-C634AD0C4E6E}"/>
              </a:ext>
            </a:extLst>
          </p:cNvPr>
          <p:cNvSpPr>
            <a:spLocks noGrp="1"/>
          </p:cNvSpPr>
          <p:nvPr>
            <p:ph type="tbl" sz="quarter" idx="12" hasCustomPrompt="1"/>
          </p:nvPr>
        </p:nvSpPr>
        <p:spPr>
          <a:xfrm>
            <a:off x="300038" y="1492250"/>
            <a:ext cx="8542337" cy="2879725"/>
          </a:xfrm>
        </p:spPr>
        <p:txBody>
          <a:bodyPr/>
          <a:lstStyle>
            <a:lvl1pPr marL="0" indent="0" rtl="0">
              <a:buNone/>
              <a:defRPr/>
            </a:lvl1pPr>
          </a:lstStyle>
          <a:p>
            <a:r>
              <a:rPr lang="en-US" dirty="0"/>
              <a:t>Create table by clicking on the icon</a:t>
            </a:r>
          </a:p>
        </p:txBody>
      </p:sp>
    </p:spTree>
    <p:extLst>
      <p:ext uri="{BB962C8B-B14F-4D97-AF65-F5344CB8AC3E}">
        <p14:creationId xmlns:p14="http://schemas.microsoft.com/office/powerpoint/2010/main" val="3151159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1 column + graphic">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C17D092-076B-4C8E-ACAE-CBD429D29683}"/>
              </a:ext>
            </a:extLst>
          </p:cNvPr>
          <p:cNvGraphicFramePr>
            <a:graphicFrameLocks noChangeAspect="1"/>
          </p:cNvGraphicFramePr>
          <p:nvPr userDrawn="1">
            <p:custDataLst>
              <p:tags r:id="rId1"/>
            </p:custDataLst>
            <p:extLst>
              <p:ext uri="{D42A27DB-BD31-4B8C-83A1-F6EECF244321}">
                <p14:modId xmlns:p14="http://schemas.microsoft.com/office/powerpoint/2010/main" val="1999164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5C17D092-076B-4C8E-ACAE-CBD429D296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2DFC6AEF-AFA5-48E1-B0A3-DACBC3757E16}"/>
              </a:ext>
            </a:extLst>
          </p:cNvPr>
          <p:cNvSpPr/>
          <p:nvPr userDrawn="1"/>
        </p:nvSpPr>
        <p:spPr>
          <a:xfrm>
            <a:off x="4572001" y="0"/>
            <a:ext cx="4572000" cy="51450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302420" y="303212"/>
            <a:ext cx="4194968" cy="615553"/>
          </a:xfrm>
        </p:spPr>
        <p:txBody>
          <a:bodyPr vert="horz"/>
          <a:lstStyle>
            <a:lvl1pPr rtl="0">
              <a:defRPr/>
            </a:lvl1pPr>
          </a:lstStyle>
          <a:p>
            <a:r>
              <a:rPr lang="en-US" dirty="0"/>
              <a:t>Slide Title, Segoe UI, 24pt</a:t>
            </a:r>
            <a:br>
              <a:rPr lang="en-US" dirty="0"/>
            </a:br>
            <a:r>
              <a:rPr lang="en-US" dirty="0"/>
              <a:t>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7" name="Textplatzhalter 6">
            <a:extLst>
              <a:ext uri="{FF2B5EF4-FFF2-40B4-BE49-F238E27FC236}">
                <a16:creationId xmlns:a16="http://schemas.microsoft.com/office/drawing/2014/main" id="{F9007340-05A2-41EA-A606-71FD79D2BC77}"/>
              </a:ext>
            </a:extLst>
          </p:cNvPr>
          <p:cNvSpPr>
            <a:spLocks noGrp="1"/>
          </p:cNvSpPr>
          <p:nvPr>
            <p:ph type="body" sz="quarter" idx="12" hasCustomPrompt="1"/>
          </p:nvPr>
        </p:nvSpPr>
        <p:spPr>
          <a:xfrm>
            <a:off x="300038" y="1492250"/>
            <a:ext cx="4194968" cy="398827"/>
          </a:xfrm>
        </p:spPr>
        <p:txBody>
          <a:bodyPr>
            <a:noAutofit/>
          </a:bodyPr>
          <a:lstStyle>
            <a:lvl1pPr marL="0" indent="0" rtl="0">
              <a:buNone/>
              <a:defRPr b="1">
                <a:solidFill>
                  <a:schemeClr val="accent1"/>
                </a:solidFill>
                <a:latin typeface="+mj-lt"/>
                <a:ea typeface="GT Flexa Bl" pitchFamily="2" charset="0"/>
                <a:cs typeface="GT Flexa Bl" pitchFamily="2" charset="0"/>
              </a:defRPr>
            </a:lvl1pPr>
          </a:lstStyle>
          <a:p>
            <a:pPr lvl="0"/>
            <a:r>
              <a:rPr lang="en-US" dirty="0"/>
              <a:t>Subtitle, Segoe UI, 12pt</a:t>
            </a:r>
          </a:p>
        </p:txBody>
      </p:sp>
      <p:sp>
        <p:nvSpPr>
          <p:cNvPr id="9" name="Textplatzhalter 8">
            <a:extLst>
              <a:ext uri="{FF2B5EF4-FFF2-40B4-BE49-F238E27FC236}">
                <a16:creationId xmlns:a16="http://schemas.microsoft.com/office/drawing/2014/main" id="{E7EFB9F6-5AEB-4EF1-B28C-A7BCCA8417E5}"/>
              </a:ext>
            </a:extLst>
          </p:cNvPr>
          <p:cNvSpPr>
            <a:spLocks noGrp="1"/>
          </p:cNvSpPr>
          <p:nvPr>
            <p:ph type="body" sz="quarter" idx="13" hasCustomPrompt="1"/>
          </p:nvPr>
        </p:nvSpPr>
        <p:spPr>
          <a:xfrm>
            <a:off x="300038" y="2040340"/>
            <a:ext cx="4194968" cy="2331636"/>
          </a:xfrm>
        </p:spPr>
        <p:txBody>
          <a:bodyPr/>
          <a:lstStyle>
            <a:lvl1pPr marL="162000" indent="-162000" rtl="0">
              <a:buFont typeface="Wingdings" panose="05000000000000000000" pitchFamily="2" charset="2"/>
              <a:buChar char="§"/>
              <a:defRPr/>
            </a:lvl1pPr>
            <a:lvl2pPr algn="l" rtl="0">
              <a:defRPr/>
            </a:lvl2pPr>
            <a:lvl3pPr rtl="0">
              <a:defRPr/>
            </a:lvl3pPr>
            <a:lvl4pPr rtl="0">
              <a:defRPr/>
            </a:lvl4pPr>
            <a:lvl5pPr rtl="0">
              <a:defRPr/>
            </a:lvl5pPr>
          </a:lstStyle>
          <a:p>
            <a:pPr lvl="0"/>
            <a:r>
              <a:rPr lang="en-US" dirty="0"/>
              <a:t>First Level, Segoe UI, 12pt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Grafik 8">
            <a:extLst>
              <a:ext uri="{FF2B5EF4-FFF2-40B4-BE49-F238E27FC236}">
                <a16:creationId xmlns:a16="http://schemas.microsoft.com/office/drawing/2014/main" id="{7559CB0D-6B98-425D-BF5E-BB01C79AC836}"/>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231700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phic">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C17D092-076B-4C8E-ACAE-CBD429D29683}"/>
              </a:ext>
            </a:extLst>
          </p:cNvPr>
          <p:cNvGraphicFramePr>
            <a:graphicFrameLocks noChangeAspect="1"/>
          </p:cNvGraphicFramePr>
          <p:nvPr userDrawn="1">
            <p:custDataLst>
              <p:tags r:id="rId1"/>
            </p:custDataLst>
            <p:extLst>
              <p:ext uri="{D42A27DB-BD31-4B8C-83A1-F6EECF244321}">
                <p14:modId xmlns:p14="http://schemas.microsoft.com/office/powerpoint/2010/main" val="3153408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5C17D092-076B-4C8E-ACAE-CBD429D296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2DFC6AEF-AFA5-48E1-B0A3-DACBC3757E16}"/>
              </a:ext>
            </a:extLst>
          </p:cNvPr>
          <p:cNvSpPr/>
          <p:nvPr userDrawn="1"/>
        </p:nvSpPr>
        <p:spPr>
          <a:xfrm>
            <a:off x="0" y="0"/>
            <a:ext cx="9144001" cy="51450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a:xfrm>
            <a:off x="302419" y="303212"/>
            <a:ext cx="8539955" cy="615553"/>
          </a:xfrm>
        </p:spPr>
        <p:txBody>
          <a:bodyPr vert="horz"/>
          <a:lstStyle>
            <a:lvl1pPr rtl="0">
              <a:defRPr/>
            </a:lvl1pPr>
          </a:lstStyle>
          <a:p>
            <a:r>
              <a:rPr lang="en-US" dirty="0"/>
              <a:t>Slide Title, Segoe UI, 24pt, Max. 2 Lines</a:t>
            </a:r>
          </a:p>
        </p:txBody>
      </p:sp>
      <p:sp>
        <p:nvSpPr>
          <p:cNvPr id="3" name="Fußzeilenplatzhalter 2">
            <a:extLst>
              <a:ext uri="{FF2B5EF4-FFF2-40B4-BE49-F238E27FC236}">
                <a16:creationId xmlns:a16="http://schemas.microsoft.com/office/drawing/2014/main" id="{BE7859EA-314D-49E2-A15A-FC28AC31BCED}"/>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11" name="Grafik 8">
            <a:extLst>
              <a:ext uri="{FF2B5EF4-FFF2-40B4-BE49-F238E27FC236}">
                <a16:creationId xmlns:a16="http://schemas.microsoft.com/office/drawing/2014/main" id="{39CB7AFC-62B1-4A25-AE97-E2B9062BF220}"/>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3518674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phic + margin column">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ED29FA0-F976-4260-84A2-6CE203644F74}"/>
              </a:ext>
            </a:extLst>
          </p:cNvPr>
          <p:cNvGraphicFramePr>
            <a:graphicFrameLocks noChangeAspect="1"/>
          </p:cNvGraphicFramePr>
          <p:nvPr userDrawn="1">
            <p:custDataLst>
              <p:tags r:id="rId1"/>
            </p:custDataLst>
            <p:extLst>
              <p:ext uri="{D42A27DB-BD31-4B8C-83A1-F6EECF244321}">
                <p14:modId xmlns:p14="http://schemas.microsoft.com/office/powerpoint/2010/main" val="1638782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2ED29FA0-F976-4260-84A2-6CE203644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FEAF814B-61FB-4BA3-A28A-7985FCA4803E}"/>
              </a:ext>
            </a:extLst>
          </p:cNvPr>
          <p:cNvSpPr/>
          <p:nvPr userDrawn="1"/>
        </p:nvSpPr>
        <p:spPr>
          <a:xfrm>
            <a:off x="0" y="0"/>
            <a:ext cx="9144001" cy="514508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hteck 11">
            <a:extLst>
              <a:ext uri="{FF2B5EF4-FFF2-40B4-BE49-F238E27FC236}">
                <a16:creationId xmlns:a16="http://schemas.microsoft.com/office/drawing/2014/main" id="{27E887E9-8CA6-4D4B-A36A-AC353E536CE1}"/>
              </a:ext>
            </a:extLst>
          </p:cNvPr>
          <p:cNvSpPr/>
          <p:nvPr userDrawn="1"/>
        </p:nvSpPr>
        <p:spPr bwMode="gray">
          <a:xfrm>
            <a:off x="6819900" y="0"/>
            <a:ext cx="23241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2D39AB3A-BB42-4127-A080-2F2121576D68}"/>
              </a:ext>
            </a:extLst>
          </p:cNvPr>
          <p:cNvSpPr>
            <a:spLocks noGrp="1"/>
          </p:cNvSpPr>
          <p:nvPr>
            <p:ph type="title" hasCustomPrompt="1"/>
          </p:nvPr>
        </p:nvSpPr>
        <p:spPr bwMode="gray">
          <a:xfrm>
            <a:off x="302420" y="303212"/>
            <a:ext cx="5641180" cy="615553"/>
          </a:xfrm>
        </p:spPr>
        <p:txBody>
          <a:bodyPr vert="horz"/>
          <a:lstStyle>
            <a:lvl1pPr rtl="0">
              <a:defRPr>
                <a:solidFill>
                  <a:schemeClr val="accent1"/>
                </a:solidFill>
              </a:defRPr>
            </a:lvl1pPr>
          </a:lstStyle>
          <a:p>
            <a:r>
              <a:rPr lang="en-US" dirty="0"/>
              <a:t>Slide Title, Segoe UI, 24pt</a:t>
            </a:r>
            <a:br>
              <a:rPr lang="en-US" dirty="0"/>
            </a:br>
            <a:r>
              <a:rPr lang="en-US" dirty="0"/>
              <a:t>Max. 2 Lines</a:t>
            </a:r>
          </a:p>
        </p:txBody>
      </p:sp>
      <p:sp>
        <p:nvSpPr>
          <p:cNvPr id="4" name="Foliennummernplatzhalter 3">
            <a:extLst>
              <a:ext uri="{FF2B5EF4-FFF2-40B4-BE49-F238E27FC236}">
                <a16:creationId xmlns:a16="http://schemas.microsoft.com/office/drawing/2014/main" id="{15EF0FD3-B6E1-4E0A-B30D-B364E5C00D7F}"/>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17" name="Grafik 8">
            <a:extLst>
              <a:ext uri="{FF2B5EF4-FFF2-40B4-BE49-F238E27FC236}">
                <a16:creationId xmlns:a16="http://schemas.microsoft.com/office/drawing/2014/main" id="{F64AAAB0-FA74-4B39-A2A7-034416132C8D}"/>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7" name="Fußzeilenplatzhalter 6">
            <a:extLst>
              <a:ext uri="{FF2B5EF4-FFF2-40B4-BE49-F238E27FC236}">
                <a16:creationId xmlns:a16="http://schemas.microsoft.com/office/drawing/2014/main" id="{9F6167EC-44E4-4CBB-914D-65AC12E79FF0}"/>
              </a:ext>
            </a:extLst>
          </p:cNvPr>
          <p:cNvSpPr>
            <a:spLocks noGrp="1"/>
          </p:cNvSpPr>
          <p:nvPr>
            <p:ph type="ftr" sz="quarter" idx="16"/>
          </p:nvPr>
        </p:nvSpPr>
        <p:spPr/>
        <p:txBody>
          <a:bodyPr/>
          <a:lstStyle>
            <a:lvl1pPr>
              <a:defRPr>
                <a:solidFill>
                  <a:schemeClr val="accent1"/>
                </a:solidFill>
              </a:defRPr>
            </a:lvl1pPr>
          </a:lstStyle>
          <a:p>
            <a:r>
              <a:rPr lang="en-US"/>
              <a:t>Presentation title</a:t>
            </a:r>
            <a:endParaRPr lang="en-US" dirty="0"/>
          </a:p>
        </p:txBody>
      </p:sp>
      <p:sp>
        <p:nvSpPr>
          <p:cNvPr id="14" name="Textplatzhalter 13">
            <a:extLst>
              <a:ext uri="{FF2B5EF4-FFF2-40B4-BE49-F238E27FC236}">
                <a16:creationId xmlns:a16="http://schemas.microsoft.com/office/drawing/2014/main" id="{C82EFB41-8EA9-455E-8500-4970A8B8DB19}"/>
              </a:ext>
            </a:extLst>
          </p:cNvPr>
          <p:cNvSpPr>
            <a:spLocks noGrp="1"/>
          </p:cNvSpPr>
          <p:nvPr>
            <p:ph type="body" sz="quarter" idx="14" hasCustomPrompt="1"/>
          </p:nvPr>
        </p:nvSpPr>
        <p:spPr bwMode="gray">
          <a:xfrm>
            <a:off x="7057696" y="275904"/>
            <a:ext cx="1783333" cy="156902"/>
          </a:xfrm>
        </p:spPr>
        <p:txBody>
          <a:bodyPr>
            <a:noAutofit/>
          </a:bodyPr>
          <a:lstStyle>
            <a:lvl1pPr marL="0" indent="0" rtl="0">
              <a:buClr>
                <a:schemeClr val="bg1"/>
              </a:buClr>
              <a:buNone/>
              <a:defRPr sz="1000" b="1">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Title, Segoe UI, 10pt</a:t>
            </a:r>
          </a:p>
        </p:txBody>
      </p:sp>
      <p:sp>
        <p:nvSpPr>
          <p:cNvPr id="16" name="Textplatzhalter 15">
            <a:extLst>
              <a:ext uri="{FF2B5EF4-FFF2-40B4-BE49-F238E27FC236}">
                <a16:creationId xmlns:a16="http://schemas.microsoft.com/office/drawing/2014/main" id="{9DD6B41F-29EB-4B6E-8D5E-4D58DDEE9769}"/>
              </a:ext>
            </a:extLst>
          </p:cNvPr>
          <p:cNvSpPr>
            <a:spLocks noGrp="1"/>
          </p:cNvSpPr>
          <p:nvPr>
            <p:ph type="body" sz="quarter" idx="15" hasCustomPrompt="1"/>
          </p:nvPr>
        </p:nvSpPr>
        <p:spPr bwMode="gray">
          <a:xfrm>
            <a:off x="7057103" y="585788"/>
            <a:ext cx="1784477" cy="3786188"/>
          </a:xfrm>
        </p:spPr>
        <p:txBody>
          <a:bodyPr/>
          <a:lstStyle>
            <a:lvl1pPr marL="162000" indent="-162000" rtl="0">
              <a:buClr>
                <a:schemeClr val="bg1"/>
              </a:buClr>
              <a:buFont typeface="Wingdings" panose="05000000000000000000" pitchFamily="2" charset="2"/>
              <a:buChar char="§"/>
              <a:defRPr sz="1000">
                <a:solidFill>
                  <a:schemeClr val="bg1"/>
                </a:solidFill>
              </a:defRPr>
            </a:lvl1pPr>
            <a:lvl2pPr rtl="0">
              <a:buClr>
                <a:schemeClr val="bg1"/>
              </a:buClr>
              <a:defRPr sz="1000">
                <a:solidFill>
                  <a:schemeClr val="bg1"/>
                </a:solidFill>
              </a:defRPr>
            </a:lvl2pPr>
            <a:lvl3pPr rtl="0">
              <a:buClr>
                <a:schemeClr val="bg1"/>
              </a:buClr>
              <a:defRPr sz="1000">
                <a:solidFill>
                  <a:schemeClr val="bg1"/>
                </a:solidFill>
              </a:defRPr>
            </a:lvl3pPr>
            <a:lvl4pPr marL="1296000" indent="0">
              <a:buClr>
                <a:schemeClr val="bg1"/>
              </a:buClr>
              <a:buNone/>
              <a:defRPr>
                <a:solidFill>
                  <a:schemeClr val="bg1"/>
                </a:solidFill>
              </a:defRPr>
            </a:lvl4pPr>
            <a:lvl5pPr>
              <a:buClr>
                <a:schemeClr val="bg1"/>
              </a:buClr>
              <a:defRPr>
                <a:solidFill>
                  <a:schemeClr val="bg1"/>
                </a:solidFill>
              </a:defRPr>
            </a:lvl5pPr>
          </a:lstStyle>
          <a:p>
            <a:pPr lvl="0"/>
            <a:r>
              <a:rPr lang="en-US" dirty="0"/>
              <a:t>First Level, Segoe UI, 10pt </a:t>
            </a:r>
          </a:p>
          <a:p>
            <a:pPr lvl="1"/>
            <a:r>
              <a:rPr lang="en-US" dirty="0"/>
              <a:t>Second Level</a:t>
            </a:r>
          </a:p>
          <a:p>
            <a:pPr lvl="2"/>
            <a:r>
              <a:rPr lang="en-US" dirty="0"/>
              <a:t>Third Level</a:t>
            </a:r>
          </a:p>
        </p:txBody>
      </p:sp>
    </p:spTree>
    <p:extLst>
      <p:ext uri="{BB962C8B-B14F-4D97-AF65-F5344CB8AC3E}">
        <p14:creationId xmlns:p14="http://schemas.microsoft.com/office/powerpoint/2010/main" val="2370369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pictures + facts">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7C0F9577-92F1-475C-BAC8-4DAA145E77F3}"/>
              </a:ext>
            </a:extLst>
          </p:cNvPr>
          <p:cNvGraphicFramePr>
            <a:graphicFrameLocks noChangeAspect="1"/>
          </p:cNvGraphicFramePr>
          <p:nvPr userDrawn="1">
            <p:custDataLst>
              <p:tags r:id="rId1"/>
            </p:custDataLst>
            <p:extLst>
              <p:ext uri="{D42A27DB-BD31-4B8C-83A1-F6EECF244321}">
                <p14:modId xmlns:p14="http://schemas.microsoft.com/office/powerpoint/2010/main" val="191827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kt 1" hidden="1">
                        <a:extLst>
                          <a:ext uri="{FF2B5EF4-FFF2-40B4-BE49-F238E27FC236}">
                            <a16:creationId xmlns:a16="http://schemas.microsoft.com/office/drawing/2014/main" id="{7C0F9577-92F1-475C-BAC8-4DAA145E77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30D59A4B-5427-4613-A316-5C5C738B1B49}"/>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Bildplatzhalter 5">
            <a:extLst>
              <a:ext uri="{FF2B5EF4-FFF2-40B4-BE49-F238E27FC236}">
                <a16:creationId xmlns:a16="http://schemas.microsoft.com/office/drawing/2014/main" id="{3E177734-E4F2-4A8B-8528-BFC692A79919}"/>
              </a:ext>
            </a:extLst>
          </p:cNvPr>
          <p:cNvSpPr>
            <a:spLocks noGrp="1"/>
          </p:cNvSpPr>
          <p:nvPr>
            <p:ph type="pic" sz="quarter" idx="12" hasCustomPrompt="1"/>
          </p:nvPr>
        </p:nvSpPr>
        <p:spPr bwMode="gray">
          <a:xfrm>
            <a:off x="0" y="0"/>
            <a:ext cx="2689860" cy="5145088"/>
          </a:xfrm>
          <a:solidFill>
            <a:schemeClr val="bg1"/>
          </a:solidFill>
        </p:spPr>
        <p:txBody>
          <a:bodyPr/>
          <a:lstStyle>
            <a:lvl1pPr marL="0" indent="0" rtl="0">
              <a:buNone/>
              <a:defRPr/>
            </a:lvl1pPr>
          </a:lstStyle>
          <a:p>
            <a:r>
              <a:rPr lang="en-US" dirty="0"/>
              <a:t>Insert image from file by clicking on the icon</a:t>
            </a:r>
          </a:p>
        </p:txBody>
      </p:sp>
      <p:sp>
        <p:nvSpPr>
          <p:cNvPr id="8" name="Bildplatzhalter 7">
            <a:extLst>
              <a:ext uri="{FF2B5EF4-FFF2-40B4-BE49-F238E27FC236}">
                <a16:creationId xmlns:a16="http://schemas.microsoft.com/office/drawing/2014/main" id="{9AE4D0E1-24BE-4A9F-9B0C-319E32F754E8}"/>
              </a:ext>
            </a:extLst>
          </p:cNvPr>
          <p:cNvSpPr>
            <a:spLocks noGrp="1"/>
          </p:cNvSpPr>
          <p:nvPr>
            <p:ph type="pic" sz="quarter" idx="13" hasCustomPrompt="1"/>
          </p:nvPr>
        </p:nvSpPr>
        <p:spPr bwMode="gray">
          <a:xfrm>
            <a:off x="2689860" y="0"/>
            <a:ext cx="2689860" cy="5145088"/>
          </a:xfrm>
          <a:solidFill>
            <a:schemeClr val="bg1"/>
          </a:solidFill>
        </p:spPr>
        <p:txBody>
          <a:bodyPr/>
          <a:lstStyle>
            <a:lvl1pPr marL="0" indent="0" rtl="0">
              <a:buNone/>
              <a:defRPr/>
            </a:lvl1pPr>
          </a:lstStyle>
          <a:p>
            <a:r>
              <a:rPr lang="en-US" dirty="0"/>
              <a:t>Insert image from file by clicking on the icon</a:t>
            </a:r>
          </a:p>
        </p:txBody>
      </p:sp>
      <p:sp>
        <p:nvSpPr>
          <p:cNvPr id="14" name="Grafik 8">
            <a:extLst>
              <a:ext uri="{FF2B5EF4-FFF2-40B4-BE49-F238E27FC236}">
                <a16:creationId xmlns:a16="http://schemas.microsoft.com/office/drawing/2014/main" id="{179908B5-EFBF-44AE-B5F4-6524DE4D1D24}"/>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16" name="Textplatzhalter 15">
            <a:extLst>
              <a:ext uri="{FF2B5EF4-FFF2-40B4-BE49-F238E27FC236}">
                <a16:creationId xmlns:a16="http://schemas.microsoft.com/office/drawing/2014/main" id="{FAAA1064-7CA0-4E22-9F40-41A638ADFDB2}"/>
              </a:ext>
            </a:extLst>
          </p:cNvPr>
          <p:cNvSpPr>
            <a:spLocks noGrp="1"/>
          </p:cNvSpPr>
          <p:nvPr>
            <p:ph type="body" sz="quarter" idx="14" hasCustomPrompt="1"/>
          </p:nvPr>
        </p:nvSpPr>
        <p:spPr bwMode="gray">
          <a:xfrm>
            <a:off x="5684837" y="298450"/>
            <a:ext cx="3157537" cy="156902"/>
          </a:xfrm>
        </p:spPr>
        <p:txBody>
          <a:bodyPr>
            <a:noAutofit/>
          </a:bodyPr>
          <a:lstStyle>
            <a:lvl1pPr marL="0" indent="0" rtl="0">
              <a:buNone/>
              <a:defRPr sz="1000" cap="all" baseline="0">
                <a:solidFill>
                  <a:schemeClr val="bg1"/>
                </a:solidFill>
              </a:defRPr>
            </a:lvl1pPr>
          </a:lstStyle>
          <a:p>
            <a:pPr lvl="0"/>
            <a:r>
              <a:rPr lang="en-US" dirty="0"/>
              <a:t>Topic, Segoe UI, 10pt</a:t>
            </a:r>
          </a:p>
        </p:txBody>
      </p:sp>
      <p:sp>
        <p:nvSpPr>
          <p:cNvPr id="18" name="Textplatzhalter 17">
            <a:extLst>
              <a:ext uri="{FF2B5EF4-FFF2-40B4-BE49-F238E27FC236}">
                <a16:creationId xmlns:a16="http://schemas.microsoft.com/office/drawing/2014/main" id="{FE6E806F-FE68-4081-AE5C-2EB33C38C4F4}"/>
              </a:ext>
            </a:extLst>
          </p:cNvPr>
          <p:cNvSpPr>
            <a:spLocks noGrp="1"/>
          </p:cNvSpPr>
          <p:nvPr>
            <p:ph type="body" sz="quarter" idx="15" hasCustomPrompt="1"/>
          </p:nvPr>
        </p:nvSpPr>
        <p:spPr bwMode="gray">
          <a:xfrm>
            <a:off x="5684838" y="487045"/>
            <a:ext cx="3157538" cy="3884930"/>
          </a:xfrm>
        </p:spPr>
        <p:txBody>
          <a:bodyPr/>
          <a:lstStyle>
            <a:lvl1pPr marL="0" indent="0" rtl="0">
              <a:lnSpc>
                <a:spcPts val="5200"/>
              </a:lnSpc>
              <a:buNone/>
              <a:defRPr sz="5200" cap="all" baseline="0">
                <a:solidFill>
                  <a:schemeClr val="bg1"/>
                </a:solidFill>
              </a:defRPr>
            </a:lvl1pPr>
          </a:lstStyle>
          <a:p>
            <a:pPr lvl="0"/>
            <a:r>
              <a:rPr lang="en-US" dirty="0"/>
              <a:t>Sum Or Number</a:t>
            </a:r>
          </a:p>
        </p:txBody>
      </p:sp>
      <p:sp>
        <p:nvSpPr>
          <p:cNvPr id="4" name="Foliennummernplatzhalter 3">
            <a:extLst>
              <a:ext uri="{FF2B5EF4-FFF2-40B4-BE49-F238E27FC236}">
                <a16:creationId xmlns:a16="http://schemas.microsoft.com/office/drawing/2014/main" id="{7240EF66-897B-4BCE-8D84-2CEB6D04C659}"/>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Tree>
    <p:extLst>
      <p:ext uri="{BB962C8B-B14F-4D97-AF65-F5344CB8AC3E}">
        <p14:creationId xmlns:p14="http://schemas.microsoft.com/office/powerpoint/2010/main" val="133525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re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2DB44EF-00C9-40A1-81CF-7324F4B990B2}"/>
              </a:ext>
            </a:extLst>
          </p:cNvPr>
          <p:cNvGraphicFramePr>
            <a:graphicFrameLocks noChangeAspect="1"/>
          </p:cNvGraphicFramePr>
          <p:nvPr userDrawn="1">
            <p:custDataLst>
              <p:tags r:id="rId1"/>
            </p:custDataLst>
            <p:extLst>
              <p:ext uri="{D42A27DB-BD31-4B8C-83A1-F6EECF244321}">
                <p14:modId xmlns:p14="http://schemas.microsoft.com/office/powerpoint/2010/main" val="1010422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72DB44EF-00C9-40A1-81CF-7324F4B990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bg1"/>
          </a:solidFill>
        </p:spPr>
        <p:txBody>
          <a:bodyPr wrap="none" lIns="198000" tIns="21600" rIns="198000" bIns="21600" anchor="ctr">
            <a:spAutoFit/>
          </a:bodyPr>
          <a:lstStyle>
            <a:lvl1pPr marL="0" indent="0" algn="l" rtl="0">
              <a:buNone/>
              <a:defRPr sz="800" cap="all"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chemeClr val="bg1"/>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4056033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pictures + facts">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891FA5F-078F-4117-A495-CF038903B84E}"/>
              </a:ext>
            </a:extLst>
          </p:cNvPr>
          <p:cNvGraphicFramePr>
            <a:graphicFrameLocks noChangeAspect="1"/>
          </p:cNvGraphicFramePr>
          <p:nvPr userDrawn="1">
            <p:custDataLst>
              <p:tags r:id="rId1"/>
            </p:custDataLst>
            <p:extLst>
              <p:ext uri="{D42A27DB-BD31-4B8C-83A1-F6EECF244321}">
                <p14:modId xmlns:p14="http://schemas.microsoft.com/office/powerpoint/2010/main" val="24277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kt 1" hidden="1">
                        <a:extLst>
                          <a:ext uri="{FF2B5EF4-FFF2-40B4-BE49-F238E27FC236}">
                            <a16:creationId xmlns:a16="http://schemas.microsoft.com/office/drawing/2014/main" id="{E891FA5F-078F-4117-A495-CF038903B8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hteck 11">
            <a:extLst>
              <a:ext uri="{FF2B5EF4-FFF2-40B4-BE49-F238E27FC236}">
                <a16:creationId xmlns:a16="http://schemas.microsoft.com/office/drawing/2014/main" id="{7969D756-CEC2-4FF9-80B5-C0874EA7AC56}"/>
              </a:ext>
            </a:extLst>
          </p:cNvPr>
          <p:cNvSpPr/>
          <p:nvPr userDrawn="1"/>
        </p:nvSpPr>
        <p:spPr bwMode="gray">
          <a:xfrm>
            <a:off x="300039" y="2286000"/>
            <a:ext cx="2019299" cy="2085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11" name="Rechteck 10">
            <a:extLst>
              <a:ext uri="{FF2B5EF4-FFF2-40B4-BE49-F238E27FC236}">
                <a16:creationId xmlns:a16="http://schemas.microsoft.com/office/drawing/2014/main" id="{EDA71EEB-5E99-46AD-A947-C6E176BC18E0}"/>
              </a:ext>
            </a:extLst>
          </p:cNvPr>
          <p:cNvSpPr/>
          <p:nvPr userDrawn="1"/>
        </p:nvSpPr>
        <p:spPr bwMode="gray">
          <a:xfrm>
            <a:off x="2319337" y="298448"/>
            <a:ext cx="3052763" cy="15712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bwMode="gray">
          <a:xfrm>
            <a:off x="300038" y="298449"/>
            <a:ext cx="2019298" cy="1987551"/>
          </a:xfrm>
        </p:spPr>
        <p:txBody>
          <a:bodyPr/>
          <a:lstStyle>
            <a:lvl1pPr marL="0" indent="0" rtl="0">
              <a:buNone/>
              <a:defRPr/>
            </a:lvl1pPr>
          </a:lstStyle>
          <a:p>
            <a:r>
              <a:rPr lang="en-US" dirty="0"/>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bwMode="gray">
          <a:xfrm>
            <a:off x="2319338" y="1869743"/>
            <a:ext cx="3052762" cy="2502232"/>
          </a:xfrm>
        </p:spPr>
        <p:txBody>
          <a:bodyPr/>
          <a:lstStyle>
            <a:lvl1pPr marL="0" indent="0" rtl="0">
              <a:buNone/>
              <a:defRPr/>
            </a:lvl1pPr>
          </a:lstStyle>
          <a:p>
            <a:r>
              <a:rPr lang="en-US" dirty="0"/>
              <a:t>Insert image from file by clicking on the icon</a:t>
            </a:r>
          </a:p>
        </p:txBody>
      </p:sp>
      <p:sp>
        <p:nvSpPr>
          <p:cNvPr id="10" name="Bildplatzhalter 9">
            <a:extLst>
              <a:ext uri="{FF2B5EF4-FFF2-40B4-BE49-F238E27FC236}">
                <a16:creationId xmlns:a16="http://schemas.microsoft.com/office/drawing/2014/main" id="{20D74127-2F9F-4278-A92B-109CD06EFE79}"/>
              </a:ext>
            </a:extLst>
          </p:cNvPr>
          <p:cNvSpPr>
            <a:spLocks noGrp="1"/>
          </p:cNvSpPr>
          <p:nvPr>
            <p:ph type="pic" sz="quarter" idx="14" hasCustomPrompt="1"/>
          </p:nvPr>
        </p:nvSpPr>
        <p:spPr bwMode="gray">
          <a:xfrm>
            <a:off x="5372100" y="298449"/>
            <a:ext cx="3470275" cy="4073525"/>
          </a:xfrm>
        </p:spPr>
        <p:txBody>
          <a:bodyPr/>
          <a:lstStyle>
            <a:lvl1pPr marL="0" indent="0" rtl="0">
              <a:buNone/>
              <a:defRPr/>
            </a:lvl1pPr>
          </a:lstStyle>
          <a:p>
            <a:r>
              <a:rPr lang="en-US" dirty="0"/>
              <a:t>Insert image from file by clicking on the icon</a:t>
            </a:r>
          </a:p>
        </p:txBody>
      </p:sp>
      <p:sp>
        <p:nvSpPr>
          <p:cNvPr id="16" name="Textplatzhalter 15">
            <a:extLst>
              <a:ext uri="{FF2B5EF4-FFF2-40B4-BE49-F238E27FC236}">
                <a16:creationId xmlns:a16="http://schemas.microsoft.com/office/drawing/2014/main" id="{44EBAAAC-9B94-4A0A-859E-57BC1C5229EA}"/>
              </a:ext>
            </a:extLst>
          </p:cNvPr>
          <p:cNvSpPr>
            <a:spLocks noGrp="1"/>
          </p:cNvSpPr>
          <p:nvPr>
            <p:ph type="body" sz="quarter" idx="15" hasCustomPrompt="1"/>
          </p:nvPr>
        </p:nvSpPr>
        <p:spPr bwMode="gray">
          <a:xfrm>
            <a:off x="451882" y="2437606"/>
            <a:ext cx="1715612" cy="156902"/>
          </a:xfrm>
        </p:spPr>
        <p:txBody>
          <a:bodyPr>
            <a:noAutofit/>
          </a:bodyPr>
          <a:lstStyle>
            <a:lvl1pPr marL="0" indent="0" rtl="0">
              <a:buNone/>
              <a:defRPr sz="1000" cap="all" baseline="0">
                <a:solidFill>
                  <a:schemeClr val="accent1"/>
                </a:solidFill>
              </a:defRPr>
            </a:lvl1pPr>
          </a:lstStyle>
          <a:p>
            <a:pPr lvl="0"/>
            <a:r>
              <a:rPr lang="en-US" dirty="0"/>
              <a:t>Headline, 10pt</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bwMode="gray">
          <a:xfrm>
            <a:off x="451882" y="2741616"/>
            <a:ext cx="1715612" cy="1506534"/>
          </a:xfrm>
        </p:spPr>
        <p:txBody>
          <a:bodyPr/>
          <a:lstStyle>
            <a:lvl1pPr marL="162000" indent="-162000" rtl="0">
              <a:buFont typeface="Wingdings" panose="05000000000000000000" pitchFamily="2" charset="2"/>
              <a:buChar char="§"/>
              <a:defRPr sz="1000"/>
            </a:lvl1pPr>
            <a:lvl2pPr rtl="0">
              <a:defRPr sz="1000"/>
            </a:lvl2pPr>
          </a:lstStyle>
          <a:p>
            <a:pPr lvl="0"/>
            <a:r>
              <a:rPr lang="en-US" dirty="0"/>
              <a:t>First Level, Segoe UI, 10pt </a:t>
            </a:r>
          </a:p>
          <a:p>
            <a:pPr lvl="1"/>
            <a:r>
              <a:rPr lang="en-US" dirty="0"/>
              <a:t>Second Level</a:t>
            </a:r>
          </a:p>
        </p:txBody>
      </p:sp>
      <p:sp>
        <p:nvSpPr>
          <p:cNvPr id="20" name="Textplatzhalter 19">
            <a:extLst>
              <a:ext uri="{FF2B5EF4-FFF2-40B4-BE49-F238E27FC236}">
                <a16:creationId xmlns:a16="http://schemas.microsoft.com/office/drawing/2014/main" id="{CE3EC1BC-B6DD-43BD-AD6F-A77313948A24}"/>
              </a:ext>
            </a:extLst>
          </p:cNvPr>
          <p:cNvSpPr>
            <a:spLocks noGrp="1"/>
          </p:cNvSpPr>
          <p:nvPr>
            <p:ph type="body" sz="quarter" idx="17" hasCustomPrompt="1"/>
          </p:nvPr>
        </p:nvSpPr>
        <p:spPr bwMode="gray">
          <a:xfrm>
            <a:off x="2601872" y="571134"/>
            <a:ext cx="2487693" cy="1025922"/>
          </a:xfrm>
        </p:spPr>
        <p:txBody>
          <a:bodyPr anchor="ctr">
            <a:noAutofit/>
          </a:bodyPr>
          <a:lstStyle>
            <a:lvl1pPr marL="0" indent="0" rtl="0">
              <a:lnSpc>
                <a:spcPts val="4000"/>
              </a:lnSpc>
              <a:buNone/>
              <a:defRPr sz="4000" cap="all" baseline="0">
                <a:solidFill>
                  <a:schemeClr val="bg1"/>
                </a:solidFill>
              </a:defRPr>
            </a:lvl1pPr>
          </a:lstStyle>
          <a:p>
            <a:pPr lvl="0"/>
            <a:r>
              <a:rPr lang="en-US" dirty="0"/>
              <a:t>Sum/ Number</a:t>
            </a:r>
          </a:p>
        </p:txBody>
      </p:sp>
    </p:spTree>
    <p:extLst>
      <p:ext uri="{BB962C8B-B14F-4D97-AF65-F5344CB8AC3E}">
        <p14:creationId xmlns:p14="http://schemas.microsoft.com/office/powerpoint/2010/main" val="1340510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pictures + 3 textboxes + titl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22DC763-7C98-4BF7-8076-872F267E180F}"/>
              </a:ext>
            </a:extLst>
          </p:cNvPr>
          <p:cNvGraphicFramePr>
            <a:graphicFrameLocks noChangeAspect="1"/>
          </p:cNvGraphicFramePr>
          <p:nvPr userDrawn="1">
            <p:custDataLst>
              <p:tags r:id="rId1"/>
            </p:custDataLst>
            <p:extLst>
              <p:ext uri="{D42A27DB-BD31-4B8C-83A1-F6EECF244321}">
                <p14:modId xmlns:p14="http://schemas.microsoft.com/office/powerpoint/2010/main" val="4140042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kt 1" hidden="1">
                        <a:extLst>
                          <a:ext uri="{FF2B5EF4-FFF2-40B4-BE49-F238E27FC236}">
                            <a16:creationId xmlns:a16="http://schemas.microsoft.com/office/drawing/2014/main" id="{A22DC763-7C98-4BF7-8076-872F267E18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EDA71EEB-5E99-46AD-A947-C6E176BC18E0}"/>
              </a:ext>
            </a:extLst>
          </p:cNvPr>
          <p:cNvSpPr>
            <a:spLocks/>
          </p:cNvSpPr>
          <p:nvPr userDrawn="1"/>
        </p:nvSpPr>
        <p:spPr>
          <a:xfrm>
            <a:off x="3145805" y="1151887"/>
            <a:ext cx="2847600" cy="1522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14" name="Rechteck 13">
            <a:extLst>
              <a:ext uri="{FF2B5EF4-FFF2-40B4-BE49-F238E27FC236}">
                <a16:creationId xmlns:a16="http://schemas.microsoft.com/office/drawing/2014/main" id="{684D0BC2-2BEA-4984-8BCC-B42A4DD96ABE}"/>
              </a:ext>
            </a:extLst>
          </p:cNvPr>
          <p:cNvSpPr>
            <a:spLocks/>
          </p:cNvSpPr>
          <p:nvPr userDrawn="1"/>
        </p:nvSpPr>
        <p:spPr>
          <a:xfrm>
            <a:off x="5991579" y="2849246"/>
            <a:ext cx="2850796" cy="15227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12" name="Rechteck 11">
            <a:extLst>
              <a:ext uri="{FF2B5EF4-FFF2-40B4-BE49-F238E27FC236}">
                <a16:creationId xmlns:a16="http://schemas.microsoft.com/office/drawing/2014/main" id="{7969D756-CEC2-4FF9-80B5-C0874EA7AC56}"/>
              </a:ext>
            </a:extLst>
          </p:cNvPr>
          <p:cNvSpPr>
            <a:spLocks/>
          </p:cNvSpPr>
          <p:nvPr userDrawn="1"/>
        </p:nvSpPr>
        <p:spPr>
          <a:xfrm>
            <a:off x="300038" y="2849244"/>
            <a:ext cx="2845769" cy="15227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a:xfrm>
            <a:off x="300037" y="1151887"/>
            <a:ext cx="2845770" cy="1697354"/>
          </a:xfrm>
        </p:spPr>
        <p:txBody>
          <a:bodyPr/>
          <a:lstStyle>
            <a:lvl1pPr marL="0" indent="0" rtl="0">
              <a:buNone/>
              <a:defRPr/>
            </a:lvl1pPr>
          </a:lstStyle>
          <a:p>
            <a:r>
              <a:rPr lang="en-US" dirty="0"/>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a:xfrm>
            <a:off x="3145805" y="2674620"/>
            <a:ext cx="2847600" cy="1697354"/>
          </a:xfrm>
        </p:spPr>
        <p:txBody>
          <a:bodyPr/>
          <a:lstStyle>
            <a:lvl1pPr marL="0" indent="0" rtl="0">
              <a:buNone/>
              <a:defRPr/>
            </a:lvl1pPr>
          </a:lstStyle>
          <a:p>
            <a:r>
              <a:rPr lang="en-US" dirty="0"/>
              <a:t>Insert image from file by clicking on the icon</a:t>
            </a:r>
          </a:p>
        </p:txBody>
      </p:sp>
      <p:sp>
        <p:nvSpPr>
          <p:cNvPr id="10" name="Bildplatzhalter 9">
            <a:extLst>
              <a:ext uri="{FF2B5EF4-FFF2-40B4-BE49-F238E27FC236}">
                <a16:creationId xmlns:a16="http://schemas.microsoft.com/office/drawing/2014/main" id="{20D74127-2F9F-4278-A92B-109CD06EFE79}"/>
              </a:ext>
            </a:extLst>
          </p:cNvPr>
          <p:cNvSpPr>
            <a:spLocks noGrp="1"/>
          </p:cNvSpPr>
          <p:nvPr>
            <p:ph type="pic" sz="quarter" idx="14" hasCustomPrompt="1"/>
          </p:nvPr>
        </p:nvSpPr>
        <p:spPr>
          <a:xfrm>
            <a:off x="5992813" y="1151887"/>
            <a:ext cx="2849562" cy="1697354"/>
          </a:xfrm>
        </p:spPr>
        <p:txBody>
          <a:bodyPr/>
          <a:lstStyle>
            <a:lvl1pPr marL="0" indent="0" rtl="0">
              <a:buNone/>
              <a:defRPr/>
            </a:lvl1pPr>
          </a:lstStyle>
          <a:p>
            <a:r>
              <a:rPr lang="en-US" dirty="0"/>
              <a:t>Insert image from file by clicking on the icon</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a:xfrm>
            <a:off x="582129" y="3070224"/>
            <a:ext cx="2281590" cy="1106845"/>
          </a:xfrm>
        </p:spPr>
        <p:txBody>
          <a:bodyPr/>
          <a:lstStyle>
            <a:lvl1pPr marL="162000" indent="-162000" rtl="0">
              <a:buFont typeface="Wingdings" panose="05000000000000000000" pitchFamily="2" charset="2"/>
              <a:buChar char="§"/>
              <a:defRPr sz="1200"/>
            </a:lvl1pPr>
            <a:lvl2pPr rtl="0">
              <a:defRPr sz="1200"/>
            </a:lvl2pPr>
          </a:lstStyle>
          <a:p>
            <a:pPr lvl="0"/>
            <a:r>
              <a:rPr lang="en-US" dirty="0"/>
              <a:t>First Level, Segoe UI, 12pt </a:t>
            </a:r>
          </a:p>
          <a:p>
            <a:pPr lvl="1"/>
            <a:r>
              <a:rPr lang="en-US" dirty="0"/>
              <a:t>Second Level</a:t>
            </a:r>
          </a:p>
        </p:txBody>
      </p:sp>
      <p:sp>
        <p:nvSpPr>
          <p:cNvPr id="15" name="Textplatzhalter 14">
            <a:extLst>
              <a:ext uri="{FF2B5EF4-FFF2-40B4-BE49-F238E27FC236}">
                <a16:creationId xmlns:a16="http://schemas.microsoft.com/office/drawing/2014/main" id="{5F00088E-BD27-4075-9D51-FDAB7868F927}"/>
              </a:ext>
            </a:extLst>
          </p:cNvPr>
          <p:cNvSpPr>
            <a:spLocks noGrp="1"/>
          </p:cNvSpPr>
          <p:nvPr>
            <p:ph type="body" sz="quarter" idx="18" hasCustomPrompt="1"/>
          </p:nvPr>
        </p:nvSpPr>
        <p:spPr>
          <a:xfrm>
            <a:off x="3427746" y="1372866"/>
            <a:ext cx="2281896" cy="1107657"/>
          </a:xfrm>
        </p:spPr>
        <p:txBody>
          <a:bodyPr/>
          <a:lstStyle>
            <a:lvl1pPr marL="162000" indent="-162000" rtl="0">
              <a:buFont typeface="Wingdings" panose="05000000000000000000" pitchFamily="2" charset="2"/>
              <a:buChar char="§"/>
              <a:defRPr sz="1200"/>
            </a:lvl1pPr>
            <a:lvl2pPr rtl="0">
              <a:defRPr sz="1200"/>
            </a:lvl2pPr>
            <a:lvl3pPr>
              <a:defRPr sz="1000"/>
            </a:lvl3pPr>
            <a:lvl4pPr>
              <a:defRPr sz="1000"/>
            </a:lvl4pPr>
            <a:lvl5pPr>
              <a:defRPr sz="1000"/>
            </a:lvl5pPr>
          </a:lstStyle>
          <a:p>
            <a:pPr lvl="0"/>
            <a:r>
              <a:rPr lang="en-US" dirty="0"/>
              <a:t>First Level, Segoe UI, 12pt </a:t>
            </a:r>
          </a:p>
          <a:p>
            <a:pPr lvl="1"/>
            <a:r>
              <a:rPr lang="en-US" dirty="0"/>
              <a:t>Second Level</a:t>
            </a:r>
          </a:p>
        </p:txBody>
      </p:sp>
      <p:sp>
        <p:nvSpPr>
          <p:cNvPr id="22" name="Textplatzhalter 21">
            <a:extLst>
              <a:ext uri="{FF2B5EF4-FFF2-40B4-BE49-F238E27FC236}">
                <a16:creationId xmlns:a16="http://schemas.microsoft.com/office/drawing/2014/main" id="{095A11F8-0E42-4080-B86D-63341C6F3C2B}"/>
              </a:ext>
            </a:extLst>
          </p:cNvPr>
          <p:cNvSpPr>
            <a:spLocks noGrp="1"/>
          </p:cNvSpPr>
          <p:nvPr>
            <p:ph type="body" sz="quarter" idx="20" hasCustomPrompt="1"/>
          </p:nvPr>
        </p:nvSpPr>
        <p:spPr>
          <a:xfrm>
            <a:off x="6273516" y="3070226"/>
            <a:ext cx="2281896" cy="1108868"/>
          </a:xfrm>
        </p:spPr>
        <p:txBody>
          <a:bodyPr/>
          <a:lstStyle>
            <a:lvl1pPr marL="162000" indent="-162000" rtl="0">
              <a:buFont typeface="Wingdings" panose="05000000000000000000" pitchFamily="2" charset="2"/>
              <a:buChar char="§"/>
              <a:defRPr sz="1200"/>
            </a:lvl1pPr>
            <a:lvl2pPr rtl="0">
              <a:defRPr sz="1200"/>
            </a:lvl2pPr>
            <a:lvl3pPr>
              <a:defRPr sz="1000"/>
            </a:lvl3pPr>
            <a:lvl4pPr>
              <a:defRPr sz="1000"/>
            </a:lvl4pPr>
            <a:lvl5pPr>
              <a:defRPr sz="1000"/>
            </a:lvl5pPr>
          </a:lstStyle>
          <a:p>
            <a:pPr lvl="0"/>
            <a:r>
              <a:rPr lang="en-US" dirty="0"/>
              <a:t>First Level, Segoe UI, 12pt </a:t>
            </a:r>
          </a:p>
          <a:p>
            <a:pPr lvl="1"/>
            <a:r>
              <a:rPr lang="en-US" dirty="0"/>
              <a:t>Second Level</a:t>
            </a:r>
          </a:p>
        </p:txBody>
      </p:sp>
      <p:sp>
        <p:nvSpPr>
          <p:cNvPr id="5" name="Titel 4">
            <a:extLst>
              <a:ext uri="{FF2B5EF4-FFF2-40B4-BE49-F238E27FC236}">
                <a16:creationId xmlns:a16="http://schemas.microsoft.com/office/drawing/2014/main" id="{A6D664C7-0545-4A14-9DCB-BE8E2F69308D}"/>
              </a:ext>
            </a:extLst>
          </p:cNvPr>
          <p:cNvSpPr>
            <a:spLocks noGrp="1"/>
          </p:cNvSpPr>
          <p:nvPr>
            <p:ph type="title" hasCustomPrompt="1"/>
          </p:nvPr>
        </p:nvSpPr>
        <p:spPr/>
        <p:txBody>
          <a:bodyPr vert="horz"/>
          <a:lstStyle/>
          <a:p>
            <a:r>
              <a:rPr lang="en-US" dirty="0"/>
              <a:t>Slide Title, Segoe UI, 24pt</a:t>
            </a:r>
            <a:br>
              <a:rPr lang="en-US" dirty="0"/>
            </a:br>
            <a:r>
              <a:rPr lang="en-US" dirty="0"/>
              <a:t>Max. 2 Lines</a:t>
            </a:r>
          </a:p>
        </p:txBody>
      </p:sp>
    </p:spTree>
    <p:extLst>
      <p:ext uri="{BB962C8B-B14F-4D97-AF65-F5344CB8AC3E}">
        <p14:creationId xmlns:p14="http://schemas.microsoft.com/office/powerpoint/2010/main" val="1254885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pictures + 2 textboxes + titl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86BEC144-9259-411C-8919-2BAF1C6F11CF}"/>
              </a:ext>
            </a:extLst>
          </p:cNvPr>
          <p:cNvGraphicFramePr>
            <a:graphicFrameLocks noChangeAspect="1"/>
          </p:cNvGraphicFramePr>
          <p:nvPr userDrawn="1">
            <p:custDataLst>
              <p:tags r:id="rId1"/>
            </p:custDataLst>
            <p:extLst>
              <p:ext uri="{D42A27DB-BD31-4B8C-83A1-F6EECF244321}">
                <p14:modId xmlns:p14="http://schemas.microsoft.com/office/powerpoint/2010/main" val="1997761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kt 1" hidden="1">
                        <a:extLst>
                          <a:ext uri="{FF2B5EF4-FFF2-40B4-BE49-F238E27FC236}">
                            <a16:creationId xmlns:a16="http://schemas.microsoft.com/office/drawing/2014/main" id="{86BEC144-9259-411C-8919-2BAF1C6F11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EDA71EEB-5E99-46AD-A947-C6E176BC18E0}"/>
              </a:ext>
            </a:extLst>
          </p:cNvPr>
          <p:cNvSpPr>
            <a:spLocks/>
          </p:cNvSpPr>
          <p:nvPr userDrawn="1"/>
        </p:nvSpPr>
        <p:spPr>
          <a:xfrm>
            <a:off x="4577746" y="1151887"/>
            <a:ext cx="4264629" cy="15127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12" name="Rechteck 11">
            <a:extLst>
              <a:ext uri="{FF2B5EF4-FFF2-40B4-BE49-F238E27FC236}">
                <a16:creationId xmlns:a16="http://schemas.microsoft.com/office/drawing/2014/main" id="{7969D756-CEC2-4FF9-80B5-C0874EA7AC56}"/>
              </a:ext>
            </a:extLst>
          </p:cNvPr>
          <p:cNvSpPr>
            <a:spLocks/>
          </p:cNvSpPr>
          <p:nvPr userDrawn="1"/>
        </p:nvSpPr>
        <p:spPr>
          <a:xfrm>
            <a:off x="300039" y="2858284"/>
            <a:ext cx="4277707" cy="15136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a:xfrm>
            <a:off x="300036" y="1151884"/>
            <a:ext cx="4277710" cy="1706400"/>
          </a:xfrm>
        </p:spPr>
        <p:txBody>
          <a:bodyPr/>
          <a:lstStyle>
            <a:lvl1pPr marL="0" indent="0" rtl="0">
              <a:buNone/>
              <a:defRPr/>
            </a:lvl1pPr>
          </a:lstStyle>
          <a:p>
            <a:r>
              <a:rPr lang="en-US" dirty="0"/>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a:xfrm>
            <a:off x="4577746" y="2664619"/>
            <a:ext cx="4264629" cy="1707355"/>
          </a:xfrm>
        </p:spPr>
        <p:txBody>
          <a:bodyPr/>
          <a:lstStyle>
            <a:lvl1pPr marL="0" indent="0" rtl="0">
              <a:buNone/>
              <a:defRPr/>
            </a:lvl1pPr>
          </a:lstStyle>
          <a:p>
            <a:r>
              <a:rPr lang="en-US" dirty="0"/>
              <a:t>Insert image from file by clicking on the icon</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a:xfrm>
            <a:off x="582128" y="3086884"/>
            <a:ext cx="3707066" cy="1048947"/>
          </a:xfrm>
        </p:spPr>
        <p:txBody>
          <a:bodyPr/>
          <a:lstStyle>
            <a:lvl1pPr marL="162000" indent="-162000" rtl="0">
              <a:buFont typeface="Wingdings" panose="05000000000000000000" pitchFamily="2" charset="2"/>
              <a:buChar char="§"/>
              <a:defRPr sz="1200"/>
            </a:lvl1pPr>
            <a:lvl2pPr rtl="0">
              <a:defRPr sz="1200"/>
            </a:lvl2pPr>
          </a:lstStyle>
          <a:p>
            <a:pPr lvl="0"/>
            <a:r>
              <a:rPr lang="en-US" dirty="0"/>
              <a:t>First Level, Segoe UI, 12pt </a:t>
            </a:r>
          </a:p>
          <a:p>
            <a:pPr lvl="1"/>
            <a:r>
              <a:rPr lang="en-US" dirty="0"/>
              <a:t>Second Level</a:t>
            </a:r>
          </a:p>
        </p:txBody>
      </p:sp>
      <p:sp>
        <p:nvSpPr>
          <p:cNvPr id="15" name="Textplatzhalter 14">
            <a:extLst>
              <a:ext uri="{FF2B5EF4-FFF2-40B4-BE49-F238E27FC236}">
                <a16:creationId xmlns:a16="http://schemas.microsoft.com/office/drawing/2014/main" id="{5F00088E-BD27-4075-9D51-FDAB7868F927}"/>
              </a:ext>
            </a:extLst>
          </p:cNvPr>
          <p:cNvSpPr>
            <a:spLocks noGrp="1"/>
          </p:cNvSpPr>
          <p:nvPr>
            <p:ph type="body" sz="quarter" idx="18" hasCustomPrompt="1"/>
          </p:nvPr>
        </p:nvSpPr>
        <p:spPr>
          <a:xfrm>
            <a:off x="4851034" y="1380487"/>
            <a:ext cx="3708000" cy="1048388"/>
          </a:xfrm>
        </p:spPr>
        <p:txBody>
          <a:bodyPr/>
          <a:lstStyle>
            <a:lvl1pPr marL="162000" indent="-162000" rtl="0">
              <a:buFont typeface="Wingdings" panose="05000000000000000000" pitchFamily="2" charset="2"/>
              <a:buChar char="§"/>
              <a:defRPr sz="1200"/>
            </a:lvl1pPr>
            <a:lvl2pPr rtl="0">
              <a:defRPr sz="1200"/>
            </a:lvl2pPr>
            <a:lvl3pPr>
              <a:defRPr sz="1000"/>
            </a:lvl3pPr>
            <a:lvl4pPr>
              <a:defRPr sz="1000"/>
            </a:lvl4pPr>
            <a:lvl5pPr>
              <a:defRPr sz="1000"/>
            </a:lvl5pPr>
          </a:lstStyle>
          <a:p>
            <a:pPr lvl="0"/>
            <a:r>
              <a:rPr lang="en-US" dirty="0"/>
              <a:t>First Level, Segoe UI, 12pt </a:t>
            </a:r>
          </a:p>
          <a:p>
            <a:pPr lvl="1"/>
            <a:r>
              <a:rPr lang="en-US" dirty="0"/>
              <a:t>Second Level</a:t>
            </a:r>
          </a:p>
        </p:txBody>
      </p:sp>
      <p:sp>
        <p:nvSpPr>
          <p:cNvPr id="10" name="Titel 9">
            <a:extLst>
              <a:ext uri="{FF2B5EF4-FFF2-40B4-BE49-F238E27FC236}">
                <a16:creationId xmlns:a16="http://schemas.microsoft.com/office/drawing/2014/main" id="{E947B689-263C-46D8-BD1A-F32003D467FF}"/>
              </a:ext>
            </a:extLst>
          </p:cNvPr>
          <p:cNvSpPr>
            <a:spLocks noGrp="1"/>
          </p:cNvSpPr>
          <p:nvPr>
            <p:ph type="title" hasCustomPrompt="1"/>
          </p:nvPr>
        </p:nvSpPr>
        <p:spPr/>
        <p:txBody>
          <a:bodyPr vert="horz"/>
          <a:lstStyle/>
          <a:p>
            <a:r>
              <a:rPr lang="en-US" dirty="0"/>
              <a:t>Slide Title, Segoe UI, 24pt</a:t>
            </a:r>
            <a:br>
              <a:rPr lang="en-US" dirty="0"/>
            </a:br>
            <a:r>
              <a:rPr lang="en-US" dirty="0"/>
              <a:t>Max. 2 Lines</a:t>
            </a:r>
          </a:p>
        </p:txBody>
      </p:sp>
    </p:spTree>
    <p:extLst>
      <p:ext uri="{BB962C8B-B14F-4D97-AF65-F5344CB8AC3E}">
        <p14:creationId xmlns:p14="http://schemas.microsoft.com/office/powerpoint/2010/main" val="10121260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pictures + 3 textboxes">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22DC763-7C98-4BF7-8076-872F267E180F}"/>
              </a:ext>
            </a:extLst>
          </p:cNvPr>
          <p:cNvGraphicFramePr>
            <a:graphicFrameLocks noChangeAspect="1"/>
          </p:cNvGraphicFramePr>
          <p:nvPr userDrawn="1">
            <p:custDataLst>
              <p:tags r:id="rId1"/>
            </p:custDataLst>
            <p:extLst>
              <p:ext uri="{D42A27DB-BD31-4B8C-83A1-F6EECF244321}">
                <p14:modId xmlns:p14="http://schemas.microsoft.com/office/powerpoint/2010/main" val="1131775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kt 1" hidden="1">
                        <a:extLst>
                          <a:ext uri="{FF2B5EF4-FFF2-40B4-BE49-F238E27FC236}">
                            <a16:creationId xmlns:a16="http://schemas.microsoft.com/office/drawing/2014/main" id="{A22DC763-7C98-4BF7-8076-872F267E18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EDA71EEB-5E99-46AD-A947-C6E176BC18E0}"/>
              </a:ext>
            </a:extLst>
          </p:cNvPr>
          <p:cNvSpPr>
            <a:spLocks/>
          </p:cNvSpPr>
          <p:nvPr userDrawn="1"/>
        </p:nvSpPr>
        <p:spPr>
          <a:xfrm>
            <a:off x="3145805" y="298447"/>
            <a:ext cx="2847600" cy="1919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14" name="Rechteck 13">
            <a:extLst>
              <a:ext uri="{FF2B5EF4-FFF2-40B4-BE49-F238E27FC236}">
                <a16:creationId xmlns:a16="http://schemas.microsoft.com/office/drawing/2014/main" id="{684D0BC2-2BEA-4984-8BCC-B42A4DD96ABE}"/>
              </a:ext>
            </a:extLst>
          </p:cNvPr>
          <p:cNvSpPr>
            <a:spLocks/>
          </p:cNvSpPr>
          <p:nvPr userDrawn="1"/>
        </p:nvSpPr>
        <p:spPr>
          <a:xfrm>
            <a:off x="5991579" y="2490716"/>
            <a:ext cx="2850796" cy="1881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12" name="Rechteck 11">
            <a:extLst>
              <a:ext uri="{FF2B5EF4-FFF2-40B4-BE49-F238E27FC236}">
                <a16:creationId xmlns:a16="http://schemas.microsoft.com/office/drawing/2014/main" id="{7969D756-CEC2-4FF9-80B5-C0874EA7AC56}"/>
              </a:ext>
            </a:extLst>
          </p:cNvPr>
          <p:cNvSpPr>
            <a:spLocks/>
          </p:cNvSpPr>
          <p:nvPr userDrawn="1"/>
        </p:nvSpPr>
        <p:spPr>
          <a:xfrm>
            <a:off x="300038" y="2490716"/>
            <a:ext cx="2845769" cy="1881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a:xfrm>
            <a:off x="300037" y="298449"/>
            <a:ext cx="2845770" cy="2192267"/>
          </a:xfrm>
        </p:spPr>
        <p:txBody>
          <a:bodyPr/>
          <a:lstStyle>
            <a:lvl1pPr marL="0" indent="0" rtl="0">
              <a:buNone/>
              <a:defRPr/>
            </a:lvl1pPr>
          </a:lstStyle>
          <a:p>
            <a:r>
              <a:rPr lang="en-US" dirty="0"/>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a:xfrm>
            <a:off x="3145805" y="2217759"/>
            <a:ext cx="2847600" cy="2154215"/>
          </a:xfrm>
        </p:spPr>
        <p:txBody>
          <a:bodyPr/>
          <a:lstStyle>
            <a:lvl1pPr marL="0" indent="0" rtl="0">
              <a:buNone/>
              <a:defRPr/>
            </a:lvl1pPr>
          </a:lstStyle>
          <a:p>
            <a:r>
              <a:rPr lang="en-US" dirty="0"/>
              <a:t>Insert image from file by clicking on the icon</a:t>
            </a:r>
          </a:p>
        </p:txBody>
      </p:sp>
      <p:sp>
        <p:nvSpPr>
          <p:cNvPr id="10" name="Bildplatzhalter 9">
            <a:extLst>
              <a:ext uri="{FF2B5EF4-FFF2-40B4-BE49-F238E27FC236}">
                <a16:creationId xmlns:a16="http://schemas.microsoft.com/office/drawing/2014/main" id="{20D74127-2F9F-4278-A92B-109CD06EFE79}"/>
              </a:ext>
            </a:extLst>
          </p:cNvPr>
          <p:cNvSpPr>
            <a:spLocks noGrp="1"/>
          </p:cNvSpPr>
          <p:nvPr>
            <p:ph type="pic" sz="quarter" idx="14" hasCustomPrompt="1"/>
          </p:nvPr>
        </p:nvSpPr>
        <p:spPr>
          <a:xfrm>
            <a:off x="5992813" y="298450"/>
            <a:ext cx="2849562" cy="2192267"/>
          </a:xfrm>
        </p:spPr>
        <p:txBody>
          <a:bodyPr/>
          <a:lstStyle>
            <a:lvl1pPr marL="0" indent="0" rtl="0">
              <a:buNone/>
              <a:defRPr/>
            </a:lvl1pPr>
          </a:lstStyle>
          <a:p>
            <a:r>
              <a:rPr lang="en-US" dirty="0"/>
              <a:t>Insert image from file by clicking on the icon</a:t>
            </a:r>
          </a:p>
        </p:txBody>
      </p:sp>
      <p:sp>
        <p:nvSpPr>
          <p:cNvPr id="16" name="Textplatzhalter 15">
            <a:extLst>
              <a:ext uri="{FF2B5EF4-FFF2-40B4-BE49-F238E27FC236}">
                <a16:creationId xmlns:a16="http://schemas.microsoft.com/office/drawing/2014/main" id="{44EBAAAC-9B94-4A0A-859E-57BC1C5229EA}"/>
              </a:ext>
            </a:extLst>
          </p:cNvPr>
          <p:cNvSpPr>
            <a:spLocks noGrp="1"/>
          </p:cNvSpPr>
          <p:nvPr>
            <p:ph type="body" sz="quarter" idx="15" hasCustomPrompt="1"/>
          </p:nvPr>
        </p:nvSpPr>
        <p:spPr>
          <a:xfrm>
            <a:off x="582130" y="2717054"/>
            <a:ext cx="2281590" cy="498598"/>
          </a:xfrm>
        </p:spPr>
        <p:txBody>
          <a:bodyPr>
            <a:noAutofit/>
          </a:bodyPr>
          <a:lstStyle>
            <a:lvl1pPr marL="0" indent="0" rtl="0">
              <a:lnSpc>
                <a:spcPct val="90000"/>
              </a:lnSpc>
              <a:buNone/>
              <a:defRPr sz="1800" cap="all" baseline="0">
                <a:solidFill>
                  <a:schemeClr val="accent1"/>
                </a:solidFill>
              </a:defRPr>
            </a:lvl1pPr>
          </a:lstStyle>
          <a:p>
            <a:pPr lvl="0"/>
            <a:r>
              <a:rPr lang="en-US" dirty="0"/>
              <a:t>Headline, Segoe UI, 18pt</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a:xfrm>
            <a:off x="582129" y="3302000"/>
            <a:ext cx="2281590" cy="784225"/>
          </a:xfrm>
        </p:spPr>
        <p:txBody>
          <a:bodyPr/>
          <a:lstStyle>
            <a:lvl1pPr marL="162000" indent="-162000" rtl="0">
              <a:buFont typeface="Wingdings" panose="05000000000000000000" pitchFamily="2" charset="2"/>
              <a:buChar char="§"/>
              <a:defRPr sz="1000"/>
            </a:lvl1pPr>
            <a:lvl2pPr rtl="0">
              <a:defRPr sz="1000"/>
            </a:lvl2pPr>
          </a:lstStyle>
          <a:p>
            <a:pPr lvl="0"/>
            <a:r>
              <a:rPr lang="en-US" dirty="0"/>
              <a:t>First Level, Segoe UI, 10pt </a:t>
            </a:r>
          </a:p>
          <a:p>
            <a:pPr lvl="1"/>
            <a:r>
              <a:rPr lang="en-US" dirty="0"/>
              <a:t>Second Level</a:t>
            </a:r>
          </a:p>
        </p:txBody>
      </p:sp>
      <p:sp>
        <p:nvSpPr>
          <p:cNvPr id="9" name="Textplatzhalter 8">
            <a:extLst>
              <a:ext uri="{FF2B5EF4-FFF2-40B4-BE49-F238E27FC236}">
                <a16:creationId xmlns:a16="http://schemas.microsoft.com/office/drawing/2014/main" id="{60F7FBCD-4838-4858-9B02-5770B636AC3D}"/>
              </a:ext>
            </a:extLst>
          </p:cNvPr>
          <p:cNvSpPr>
            <a:spLocks noGrp="1"/>
          </p:cNvSpPr>
          <p:nvPr>
            <p:ph type="body" sz="quarter" idx="17" hasCustomPrompt="1"/>
          </p:nvPr>
        </p:nvSpPr>
        <p:spPr>
          <a:xfrm>
            <a:off x="3427746" y="552096"/>
            <a:ext cx="2281896" cy="500400"/>
          </a:xfrm>
        </p:spPr>
        <p:txBody>
          <a:bodyPr/>
          <a:lstStyle>
            <a:lvl1pPr marL="0" indent="0" rtl="0">
              <a:lnSpc>
                <a:spcPct val="90000"/>
              </a:lnSpc>
              <a:buNone/>
              <a:defRPr sz="1800" cap="all" baseline="0">
                <a:solidFill>
                  <a:schemeClr val="accent1"/>
                </a:solidFill>
              </a:defRPr>
            </a:lvl1pPr>
          </a:lstStyle>
          <a:p>
            <a:pPr lvl="0"/>
            <a:r>
              <a:rPr lang="en-US" dirty="0"/>
              <a:t>Headline, Segoe UI, 18pt</a:t>
            </a:r>
          </a:p>
        </p:txBody>
      </p:sp>
      <p:sp>
        <p:nvSpPr>
          <p:cNvPr id="15" name="Textplatzhalter 14">
            <a:extLst>
              <a:ext uri="{FF2B5EF4-FFF2-40B4-BE49-F238E27FC236}">
                <a16:creationId xmlns:a16="http://schemas.microsoft.com/office/drawing/2014/main" id="{5F00088E-BD27-4075-9D51-FDAB7868F927}"/>
              </a:ext>
            </a:extLst>
          </p:cNvPr>
          <p:cNvSpPr>
            <a:spLocks noGrp="1"/>
          </p:cNvSpPr>
          <p:nvPr>
            <p:ph type="body" sz="quarter" idx="18" hasCustomPrompt="1"/>
          </p:nvPr>
        </p:nvSpPr>
        <p:spPr>
          <a:xfrm>
            <a:off x="3427746" y="1124390"/>
            <a:ext cx="2281896" cy="784800"/>
          </a:xfrm>
        </p:spPr>
        <p:txBody>
          <a:bodyPr/>
          <a:lstStyle>
            <a:lvl1pPr marL="162000" indent="-162000" rtl="0">
              <a:buFont typeface="Wingdings" panose="05000000000000000000" pitchFamily="2" charset="2"/>
              <a:buChar char="§"/>
              <a:defRPr sz="1000"/>
            </a:lvl1pPr>
            <a:lvl2pPr rtl="0">
              <a:defRPr sz="1000"/>
            </a:lvl2pPr>
            <a:lvl3pPr>
              <a:defRPr sz="1000"/>
            </a:lvl3pPr>
            <a:lvl4pPr>
              <a:defRPr sz="1000"/>
            </a:lvl4pPr>
            <a:lvl5pPr>
              <a:defRPr sz="1000"/>
            </a:lvl5pPr>
          </a:lstStyle>
          <a:p>
            <a:pPr lvl="0"/>
            <a:r>
              <a:rPr lang="en-US" dirty="0"/>
              <a:t>First Level, Segoe UI, 10pt </a:t>
            </a:r>
          </a:p>
          <a:p>
            <a:pPr lvl="1"/>
            <a:r>
              <a:rPr lang="en-US" dirty="0"/>
              <a:t>Second Level</a:t>
            </a:r>
          </a:p>
        </p:txBody>
      </p:sp>
      <p:sp>
        <p:nvSpPr>
          <p:cNvPr id="19" name="Textplatzhalter 18">
            <a:extLst>
              <a:ext uri="{FF2B5EF4-FFF2-40B4-BE49-F238E27FC236}">
                <a16:creationId xmlns:a16="http://schemas.microsoft.com/office/drawing/2014/main" id="{34410347-E07E-4B83-8D69-8A994CBA34B7}"/>
              </a:ext>
            </a:extLst>
          </p:cNvPr>
          <p:cNvSpPr>
            <a:spLocks noGrp="1"/>
          </p:cNvSpPr>
          <p:nvPr>
            <p:ph type="body" sz="quarter" idx="19" hasCustomPrompt="1"/>
          </p:nvPr>
        </p:nvSpPr>
        <p:spPr>
          <a:xfrm>
            <a:off x="6273516" y="2717054"/>
            <a:ext cx="2281896" cy="500400"/>
          </a:xfrm>
        </p:spPr>
        <p:txBody>
          <a:bodyPr/>
          <a:lstStyle>
            <a:lvl1pPr marL="0" indent="0" rtl="0">
              <a:lnSpc>
                <a:spcPct val="90000"/>
              </a:lnSpc>
              <a:buNone/>
              <a:defRPr sz="1800" cap="all" baseline="0">
                <a:solidFill>
                  <a:schemeClr val="accent1"/>
                </a:solidFill>
              </a:defRPr>
            </a:lvl1pPr>
          </a:lstStyle>
          <a:p>
            <a:pPr lvl="0"/>
            <a:r>
              <a:rPr lang="en-US" dirty="0"/>
              <a:t>Headline, Segoe UI, 18pt</a:t>
            </a:r>
          </a:p>
        </p:txBody>
      </p:sp>
      <p:sp>
        <p:nvSpPr>
          <p:cNvPr id="22" name="Textplatzhalter 21">
            <a:extLst>
              <a:ext uri="{FF2B5EF4-FFF2-40B4-BE49-F238E27FC236}">
                <a16:creationId xmlns:a16="http://schemas.microsoft.com/office/drawing/2014/main" id="{095A11F8-0E42-4080-B86D-63341C6F3C2B}"/>
              </a:ext>
            </a:extLst>
          </p:cNvPr>
          <p:cNvSpPr>
            <a:spLocks noGrp="1"/>
          </p:cNvSpPr>
          <p:nvPr>
            <p:ph type="body" sz="quarter" idx="20" hasCustomPrompt="1"/>
          </p:nvPr>
        </p:nvSpPr>
        <p:spPr>
          <a:xfrm>
            <a:off x="6273516" y="3300567"/>
            <a:ext cx="2281896" cy="785658"/>
          </a:xfrm>
        </p:spPr>
        <p:txBody>
          <a:bodyPr/>
          <a:lstStyle>
            <a:lvl1pPr marL="162000" indent="-162000" rtl="0">
              <a:buFont typeface="Wingdings" panose="05000000000000000000" pitchFamily="2" charset="2"/>
              <a:buChar char="§"/>
              <a:defRPr sz="1000"/>
            </a:lvl1pPr>
            <a:lvl2pPr rtl="0">
              <a:defRPr sz="1000"/>
            </a:lvl2pPr>
            <a:lvl3pPr>
              <a:defRPr sz="1000"/>
            </a:lvl3pPr>
            <a:lvl4pPr>
              <a:defRPr sz="1000"/>
            </a:lvl4pPr>
            <a:lvl5pPr>
              <a:defRPr sz="1000"/>
            </a:lvl5pPr>
          </a:lstStyle>
          <a:p>
            <a:pPr lvl="0"/>
            <a:r>
              <a:rPr lang="en-US" dirty="0"/>
              <a:t>First Level, Segoe UI, 10pt </a:t>
            </a:r>
          </a:p>
          <a:p>
            <a:pPr lvl="1"/>
            <a:r>
              <a:rPr lang="en-US" dirty="0"/>
              <a:t>Second Level</a:t>
            </a:r>
          </a:p>
        </p:txBody>
      </p:sp>
    </p:spTree>
    <p:extLst>
      <p:ext uri="{BB962C8B-B14F-4D97-AF65-F5344CB8AC3E}">
        <p14:creationId xmlns:p14="http://schemas.microsoft.com/office/powerpoint/2010/main" val="10596701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pictures + 2 textboxes">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86BEC144-9259-411C-8919-2BAF1C6F11CF}"/>
              </a:ext>
            </a:extLst>
          </p:cNvPr>
          <p:cNvGraphicFramePr>
            <a:graphicFrameLocks noChangeAspect="1"/>
          </p:cNvGraphicFramePr>
          <p:nvPr userDrawn="1">
            <p:custDataLst>
              <p:tags r:id="rId1"/>
            </p:custDataLst>
            <p:extLst>
              <p:ext uri="{D42A27DB-BD31-4B8C-83A1-F6EECF244321}">
                <p14:modId xmlns:p14="http://schemas.microsoft.com/office/powerpoint/2010/main" val="3954905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2" name="Objekt 1" hidden="1">
                        <a:extLst>
                          <a:ext uri="{FF2B5EF4-FFF2-40B4-BE49-F238E27FC236}">
                            <a16:creationId xmlns:a16="http://schemas.microsoft.com/office/drawing/2014/main" id="{86BEC144-9259-411C-8919-2BAF1C6F11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EDA71EEB-5E99-46AD-A947-C6E176BC18E0}"/>
              </a:ext>
            </a:extLst>
          </p:cNvPr>
          <p:cNvSpPr>
            <a:spLocks/>
          </p:cNvSpPr>
          <p:nvPr userDrawn="1"/>
        </p:nvSpPr>
        <p:spPr>
          <a:xfrm>
            <a:off x="4577746" y="298447"/>
            <a:ext cx="4264629" cy="1833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12" name="Rechteck 11">
            <a:extLst>
              <a:ext uri="{FF2B5EF4-FFF2-40B4-BE49-F238E27FC236}">
                <a16:creationId xmlns:a16="http://schemas.microsoft.com/office/drawing/2014/main" id="{7969D756-CEC2-4FF9-80B5-C0874EA7AC56}"/>
              </a:ext>
            </a:extLst>
          </p:cNvPr>
          <p:cNvSpPr>
            <a:spLocks/>
          </p:cNvSpPr>
          <p:nvPr userDrawn="1"/>
        </p:nvSpPr>
        <p:spPr>
          <a:xfrm>
            <a:off x="300039" y="2538414"/>
            <a:ext cx="4277707" cy="1833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p>
        </p:txBody>
      </p:sp>
      <p:sp>
        <p:nvSpPr>
          <p:cNvPr id="3" name="Fußzeilenplatzhalter 2">
            <a:extLst>
              <a:ext uri="{FF2B5EF4-FFF2-40B4-BE49-F238E27FC236}">
                <a16:creationId xmlns:a16="http://schemas.microsoft.com/office/drawing/2014/main" id="{EB95F812-C8DA-4443-B6FB-3D0F7B0BA0FA}"/>
              </a:ext>
            </a:extLst>
          </p:cNvPr>
          <p:cNvSpPr>
            <a:spLocks noGrp="1"/>
          </p:cNvSpPr>
          <p:nvPr>
            <p:ph type="ftr" sz="quarter" idx="10"/>
          </p:nvPr>
        </p:nvSpPr>
        <p:spPr/>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EE2CAEF-25CC-4015-9DE2-7AE7C2A71D80}"/>
              </a:ext>
            </a:extLst>
          </p:cNvPr>
          <p:cNvSpPr>
            <a:spLocks noGrp="1"/>
          </p:cNvSpPr>
          <p:nvPr>
            <p:ph type="sldNum" sz="quarter" idx="11"/>
          </p:nvPr>
        </p:nvSpPr>
        <p:spPr/>
        <p:txBody>
          <a:bodyPr/>
          <a:lstStyle>
            <a:lvl1pPr rtl="0">
              <a:defRPr/>
            </a:lvl1pPr>
          </a:lstStyle>
          <a:p>
            <a:fld id="{54413C03-D129-4B04-B289-283874789DC0}" type="slidenum">
              <a:rPr lang="en-US" smtClean="0"/>
              <a:pPr/>
              <a:t>‹#›</a:t>
            </a:fld>
            <a:endParaRPr lang="en-US" dirty="0"/>
          </a:p>
        </p:txBody>
      </p:sp>
      <p:sp>
        <p:nvSpPr>
          <p:cNvPr id="6" name="Bildplatzhalter 5">
            <a:extLst>
              <a:ext uri="{FF2B5EF4-FFF2-40B4-BE49-F238E27FC236}">
                <a16:creationId xmlns:a16="http://schemas.microsoft.com/office/drawing/2014/main" id="{996F566D-2A4A-4013-AA0B-632F665A661E}"/>
              </a:ext>
            </a:extLst>
          </p:cNvPr>
          <p:cNvSpPr>
            <a:spLocks noGrp="1"/>
          </p:cNvSpPr>
          <p:nvPr>
            <p:ph type="pic" sz="quarter" idx="12" hasCustomPrompt="1"/>
          </p:nvPr>
        </p:nvSpPr>
        <p:spPr>
          <a:xfrm>
            <a:off x="300036" y="298449"/>
            <a:ext cx="4277710" cy="2239965"/>
          </a:xfrm>
        </p:spPr>
        <p:txBody>
          <a:bodyPr/>
          <a:lstStyle>
            <a:lvl1pPr marL="0" indent="0" rtl="0">
              <a:buNone/>
              <a:defRPr/>
            </a:lvl1pPr>
          </a:lstStyle>
          <a:p>
            <a:r>
              <a:rPr lang="en-US" dirty="0"/>
              <a:t>Insert image from file by clicking on the icon</a:t>
            </a:r>
          </a:p>
        </p:txBody>
      </p:sp>
      <p:sp>
        <p:nvSpPr>
          <p:cNvPr id="8" name="Bildplatzhalter 7">
            <a:extLst>
              <a:ext uri="{FF2B5EF4-FFF2-40B4-BE49-F238E27FC236}">
                <a16:creationId xmlns:a16="http://schemas.microsoft.com/office/drawing/2014/main" id="{69F2D387-9A87-4B98-80C0-8CD6B9184DF1}"/>
              </a:ext>
            </a:extLst>
          </p:cNvPr>
          <p:cNvSpPr>
            <a:spLocks noGrp="1"/>
          </p:cNvSpPr>
          <p:nvPr>
            <p:ph type="pic" sz="quarter" idx="13" hasCustomPrompt="1"/>
          </p:nvPr>
        </p:nvSpPr>
        <p:spPr>
          <a:xfrm>
            <a:off x="4577746" y="2132009"/>
            <a:ext cx="4264629" cy="2239965"/>
          </a:xfrm>
        </p:spPr>
        <p:txBody>
          <a:bodyPr/>
          <a:lstStyle>
            <a:lvl1pPr marL="0" indent="0" rtl="0">
              <a:buNone/>
              <a:defRPr/>
            </a:lvl1pPr>
          </a:lstStyle>
          <a:p>
            <a:r>
              <a:rPr lang="en-US" dirty="0"/>
              <a:t>Insert image from file by clicking on the icon</a:t>
            </a:r>
          </a:p>
        </p:txBody>
      </p:sp>
      <p:sp>
        <p:nvSpPr>
          <p:cNvPr id="16" name="Textplatzhalter 15">
            <a:extLst>
              <a:ext uri="{FF2B5EF4-FFF2-40B4-BE49-F238E27FC236}">
                <a16:creationId xmlns:a16="http://schemas.microsoft.com/office/drawing/2014/main" id="{44EBAAAC-9B94-4A0A-859E-57BC1C5229EA}"/>
              </a:ext>
            </a:extLst>
          </p:cNvPr>
          <p:cNvSpPr>
            <a:spLocks noGrp="1"/>
          </p:cNvSpPr>
          <p:nvPr>
            <p:ph type="body" sz="quarter" idx="15" hasCustomPrompt="1"/>
          </p:nvPr>
        </p:nvSpPr>
        <p:spPr>
          <a:xfrm>
            <a:off x="582128" y="2807547"/>
            <a:ext cx="3707066" cy="249299"/>
          </a:xfrm>
        </p:spPr>
        <p:txBody>
          <a:bodyPr>
            <a:noAutofit/>
          </a:bodyPr>
          <a:lstStyle>
            <a:lvl1pPr marL="0" indent="0" rtl="0">
              <a:lnSpc>
                <a:spcPct val="90000"/>
              </a:lnSpc>
              <a:buNone/>
              <a:defRPr sz="1800" cap="all" baseline="0">
                <a:solidFill>
                  <a:schemeClr val="accent1"/>
                </a:solidFill>
              </a:defRPr>
            </a:lvl1pPr>
          </a:lstStyle>
          <a:p>
            <a:pPr lvl="0"/>
            <a:r>
              <a:rPr lang="en-US" dirty="0"/>
              <a:t>Headline, Segoe UI, 18pt</a:t>
            </a:r>
          </a:p>
        </p:txBody>
      </p:sp>
      <p:sp>
        <p:nvSpPr>
          <p:cNvPr id="18" name="Textplatzhalter 17">
            <a:extLst>
              <a:ext uri="{FF2B5EF4-FFF2-40B4-BE49-F238E27FC236}">
                <a16:creationId xmlns:a16="http://schemas.microsoft.com/office/drawing/2014/main" id="{F4CF401C-DE73-4E05-B8D1-DB50DE944C2E}"/>
              </a:ext>
            </a:extLst>
          </p:cNvPr>
          <p:cNvSpPr>
            <a:spLocks noGrp="1"/>
          </p:cNvSpPr>
          <p:nvPr>
            <p:ph type="body" sz="quarter" idx="16" hasCustomPrompt="1"/>
          </p:nvPr>
        </p:nvSpPr>
        <p:spPr>
          <a:xfrm>
            <a:off x="582128" y="3154368"/>
            <a:ext cx="3707066" cy="950907"/>
          </a:xfrm>
        </p:spPr>
        <p:txBody>
          <a:bodyPr/>
          <a:lstStyle>
            <a:lvl1pPr marL="162000" indent="-162000" rtl="0">
              <a:buFont typeface="Wingdings" panose="05000000000000000000" pitchFamily="2" charset="2"/>
              <a:buChar char="§"/>
              <a:defRPr sz="1000"/>
            </a:lvl1pPr>
            <a:lvl2pPr rtl="0">
              <a:defRPr sz="1000"/>
            </a:lvl2pPr>
          </a:lstStyle>
          <a:p>
            <a:pPr lvl="0"/>
            <a:r>
              <a:rPr lang="en-US" dirty="0"/>
              <a:t>First Level, Segoe UI, 10pt </a:t>
            </a:r>
          </a:p>
          <a:p>
            <a:pPr lvl="1"/>
            <a:r>
              <a:rPr lang="en-US" dirty="0"/>
              <a:t>Second Level</a:t>
            </a:r>
          </a:p>
        </p:txBody>
      </p:sp>
      <p:sp>
        <p:nvSpPr>
          <p:cNvPr id="9" name="Textplatzhalter 8">
            <a:extLst>
              <a:ext uri="{FF2B5EF4-FFF2-40B4-BE49-F238E27FC236}">
                <a16:creationId xmlns:a16="http://schemas.microsoft.com/office/drawing/2014/main" id="{60F7FBCD-4838-4858-9B02-5770B636AC3D}"/>
              </a:ext>
            </a:extLst>
          </p:cNvPr>
          <p:cNvSpPr>
            <a:spLocks noGrp="1"/>
          </p:cNvSpPr>
          <p:nvPr>
            <p:ph type="body" sz="quarter" idx="17" hasCustomPrompt="1"/>
          </p:nvPr>
        </p:nvSpPr>
        <p:spPr>
          <a:xfrm>
            <a:off x="4851034" y="606687"/>
            <a:ext cx="3708000" cy="249299"/>
          </a:xfrm>
        </p:spPr>
        <p:txBody>
          <a:bodyPr>
            <a:noAutofit/>
          </a:bodyPr>
          <a:lstStyle>
            <a:lvl1pPr marL="0" indent="0" rtl="0">
              <a:lnSpc>
                <a:spcPct val="90000"/>
              </a:lnSpc>
              <a:buNone/>
              <a:defRPr sz="1800" cap="all" baseline="0">
                <a:solidFill>
                  <a:schemeClr val="accent1"/>
                </a:solidFill>
              </a:defRPr>
            </a:lvl1pPr>
          </a:lstStyle>
          <a:p>
            <a:pPr lvl="0"/>
            <a:r>
              <a:rPr lang="en-US" dirty="0"/>
              <a:t>Headline, Segoe UI, 18pt</a:t>
            </a:r>
          </a:p>
        </p:txBody>
      </p:sp>
      <p:sp>
        <p:nvSpPr>
          <p:cNvPr id="15" name="Textplatzhalter 14">
            <a:extLst>
              <a:ext uri="{FF2B5EF4-FFF2-40B4-BE49-F238E27FC236}">
                <a16:creationId xmlns:a16="http://schemas.microsoft.com/office/drawing/2014/main" id="{5F00088E-BD27-4075-9D51-FDAB7868F927}"/>
              </a:ext>
            </a:extLst>
          </p:cNvPr>
          <p:cNvSpPr>
            <a:spLocks noGrp="1"/>
          </p:cNvSpPr>
          <p:nvPr>
            <p:ph type="body" sz="quarter" idx="18" hasCustomPrompt="1"/>
          </p:nvPr>
        </p:nvSpPr>
        <p:spPr>
          <a:xfrm>
            <a:off x="4851034" y="943794"/>
            <a:ext cx="3708000" cy="950400"/>
          </a:xfrm>
        </p:spPr>
        <p:txBody>
          <a:bodyPr/>
          <a:lstStyle>
            <a:lvl1pPr marL="162000" indent="-162000" rtl="0">
              <a:buFont typeface="Wingdings" panose="05000000000000000000" pitchFamily="2" charset="2"/>
              <a:buChar char="§"/>
              <a:defRPr sz="1000"/>
            </a:lvl1pPr>
            <a:lvl2pPr rtl="0">
              <a:defRPr sz="1000"/>
            </a:lvl2pPr>
            <a:lvl3pPr>
              <a:defRPr sz="1000"/>
            </a:lvl3pPr>
            <a:lvl4pPr>
              <a:defRPr sz="1000"/>
            </a:lvl4pPr>
            <a:lvl5pPr>
              <a:defRPr sz="1000"/>
            </a:lvl5pPr>
          </a:lstStyle>
          <a:p>
            <a:pPr lvl="0"/>
            <a:r>
              <a:rPr lang="en-US" dirty="0"/>
              <a:t>First Level, Segoe UI, 10pt </a:t>
            </a:r>
          </a:p>
          <a:p>
            <a:pPr lvl="1"/>
            <a:r>
              <a:rPr lang="en-US" dirty="0"/>
              <a:t>Second Level</a:t>
            </a:r>
          </a:p>
        </p:txBody>
      </p:sp>
    </p:spTree>
    <p:extLst>
      <p:ext uri="{BB962C8B-B14F-4D97-AF65-F5344CB8AC3E}">
        <p14:creationId xmlns:p14="http://schemas.microsoft.com/office/powerpoint/2010/main" val="4113576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pter, re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4291718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chemeClr val="bg1"/>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5372912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ter with picture, red ">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822266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5619" cy="1538883"/>
          </a:xfrm>
        </p:spPr>
        <p:txBody>
          <a:bodyPr vert="horz">
            <a:noAutofit/>
          </a:bodyPr>
          <a:lstStyle>
            <a:lvl1pPr rtl="0">
              <a:lnSpc>
                <a:spcPts val="3000"/>
              </a:lnSpc>
              <a:defRPr sz="3000">
                <a:solidFill>
                  <a:schemeClr val="bg1"/>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17" name="Bildplatzhalter 16">
            <a:extLst>
              <a:ext uri="{FF2B5EF4-FFF2-40B4-BE49-F238E27FC236}">
                <a16:creationId xmlns:a16="http://schemas.microsoft.com/office/drawing/2014/main" id="{58167987-BC69-4A2B-82A3-6F7D3BE68232}"/>
              </a:ext>
            </a:extLst>
          </p:cNvPr>
          <p:cNvSpPr>
            <a:spLocks noGrp="1"/>
          </p:cNvSpPr>
          <p:nvPr>
            <p:ph type="pic" sz="quarter" idx="12" hasCustomPrompt="1"/>
          </p:nvPr>
        </p:nvSpPr>
        <p:spPr>
          <a:xfrm>
            <a:off x="4646613" y="0"/>
            <a:ext cx="2744787" cy="5145088"/>
          </a:xfrm>
          <a:solidFill>
            <a:schemeClr val="bg1"/>
          </a:solidFill>
        </p:spPr>
        <p:txBody>
          <a:bodyPr/>
          <a:lstStyle>
            <a:lvl1pPr marL="0" indent="0">
              <a:buNone/>
              <a:defRPr/>
            </a:lvl1pPr>
          </a:lstStyle>
          <a:p>
            <a:r>
              <a:rPr lang="en-US" dirty="0"/>
              <a:t>Insert image from file by clicking on the icon</a:t>
            </a:r>
          </a:p>
        </p:txBody>
      </p:sp>
    </p:spTree>
    <p:extLst>
      <p:ext uri="{BB962C8B-B14F-4D97-AF65-F5344CB8AC3E}">
        <p14:creationId xmlns:p14="http://schemas.microsoft.com/office/powerpoint/2010/main" val="2366840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ter, Variation 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664589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chemeClr val="accent1"/>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471572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 with picture, Variation 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988293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chemeClr val="accent1"/>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3413339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ter, Variation 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772632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chemeClr val="accent1"/>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0960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1">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05768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chemeClr val="accent1"/>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3B413B13-55F7-41C0-B98C-8841607428B9}"/>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3E68A076-ECA3-4C3F-8ACE-FCDA132B0E2A}"/>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462926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ter with picture, Variation 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2211482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chemeClr val="accent1"/>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36432899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Variation 3">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441475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chemeClr val="accent1"/>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34112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pter with picture, Variation 3">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271549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DE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chemeClr val="accent1"/>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628017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pter, Variation 4">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770105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17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F6E67D"/>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2628789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hapter with picture, Variation 4">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1906287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17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F6E67D"/>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5814220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pter, Variation 5">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658707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F6E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175641"/>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669492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pter with picture, Variation 5">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1098143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F6E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175641"/>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862514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pter, Variation 6">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643391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31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DFEBC2"/>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1766738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with picture, Variation 6">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3954910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31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DFEBC2"/>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23975046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Variation 7">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2616775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DFE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318096"/>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411134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0:50, Variation 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F921CF9-B57B-416A-9497-3C9E70F21345}"/>
              </a:ext>
            </a:extLst>
          </p:cNvPr>
          <p:cNvGraphicFramePr>
            <a:graphicFrameLocks noChangeAspect="1"/>
          </p:cNvGraphicFramePr>
          <p:nvPr userDrawn="1">
            <p:custDataLst>
              <p:tags r:id="rId1"/>
            </p:custDataLst>
            <p:extLst>
              <p:ext uri="{D42A27DB-BD31-4B8C-83A1-F6EECF244321}">
                <p14:modId xmlns:p14="http://schemas.microsoft.com/office/powerpoint/2010/main" val="3167560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AF921CF9-B57B-416A-9497-3C9E70F21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Bildplatzhalter 14">
            <a:extLst>
              <a:ext uri="{FF2B5EF4-FFF2-40B4-BE49-F238E27FC236}">
                <a16:creationId xmlns:a16="http://schemas.microsoft.com/office/drawing/2014/main" id="{E4E5A178-E5DB-4533-A3EA-5BA2796023F9}"/>
              </a:ext>
            </a:extLst>
          </p:cNvPr>
          <p:cNvSpPr>
            <a:spLocks noGrp="1"/>
          </p:cNvSpPr>
          <p:nvPr>
            <p:ph type="pic" sz="quarter" idx="10" hasCustomPrompt="1"/>
          </p:nvPr>
        </p:nvSpPr>
        <p:spPr bwMode="gray">
          <a:xfrm>
            <a:off x="0" y="0"/>
            <a:ext cx="4572000" cy="5145088"/>
          </a:xfrm>
          <a:solidFill>
            <a:schemeClr val="bg1"/>
          </a:solidFill>
        </p:spPr>
        <p:txBody>
          <a:bodyPr/>
          <a:lstStyle>
            <a:lvl1pPr marL="0" indent="0" rtl="0">
              <a:buNone/>
              <a:defRPr/>
            </a:lvl1pPr>
          </a:lstStyle>
          <a:p>
            <a:r>
              <a:rPr lang="en-US" dirty="0"/>
              <a:t>Insert image from file by clicking on the icon</a:t>
            </a:r>
          </a:p>
        </p:txBody>
      </p:sp>
      <p:sp>
        <p:nvSpPr>
          <p:cNvPr id="3" name="Subtitle 2"/>
          <p:cNvSpPr>
            <a:spLocks noGrp="1"/>
          </p:cNvSpPr>
          <p:nvPr>
            <p:ph type="subTitle" idx="1" hasCustomPrompt="1"/>
          </p:nvPr>
        </p:nvSpPr>
        <p:spPr bwMode="gray">
          <a:xfrm>
            <a:off x="4922520" y="27114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2" name="Title 1"/>
          <p:cNvSpPr>
            <a:spLocks noGrp="1"/>
          </p:cNvSpPr>
          <p:nvPr>
            <p:ph type="ctrTitle" hasCustomPrompt="1"/>
          </p:nvPr>
        </p:nvSpPr>
        <p:spPr bwMode="gray">
          <a:xfrm>
            <a:off x="4922520" y="792000"/>
            <a:ext cx="3919855" cy="1538883"/>
          </a:xfrm>
        </p:spPr>
        <p:txBody>
          <a:bodyPr vert="horz" wrap="square" anchor="t">
            <a:noAutofit/>
          </a:bodyPr>
          <a:lstStyle>
            <a:lvl1pPr algn="l" rtl="0">
              <a:lnSpc>
                <a:spcPts val="3000"/>
              </a:lnSpc>
              <a:defRPr sz="3000">
                <a:solidFill>
                  <a:schemeClr val="accent1"/>
                </a:solidFill>
              </a:defRPr>
            </a:lvl1pPr>
          </a:lstStyle>
          <a:p>
            <a:r>
              <a:rPr lang="en-US" dirty="0"/>
              <a:t>Presentation title, Segoe UI, 30pt, </a:t>
            </a:r>
            <a:br>
              <a:rPr lang="en-US" dirty="0"/>
            </a:br>
            <a:r>
              <a:rPr lang="en-US" dirty="0"/>
              <a:t>max. four lines</a:t>
            </a:r>
          </a:p>
        </p:txBody>
      </p:sp>
      <p:sp>
        <p:nvSpPr>
          <p:cNvPr id="12" name="Grafik 8">
            <a:extLst>
              <a:ext uri="{FF2B5EF4-FFF2-40B4-BE49-F238E27FC236}">
                <a16:creationId xmlns:a16="http://schemas.microsoft.com/office/drawing/2014/main" id="{48ABBCCE-4884-469A-AF5A-A775CB4FE839}"/>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Tree>
    <p:extLst>
      <p:ext uri="{BB962C8B-B14F-4D97-AF65-F5344CB8AC3E}">
        <p14:creationId xmlns:p14="http://schemas.microsoft.com/office/powerpoint/2010/main" val="3484768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pter with picture, Variation 7">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920843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DFE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318096"/>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465682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pter, Variation 8">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2294463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87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F4C59E"/>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6604449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with picture, Variation 8">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966239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871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F4C59E"/>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5507860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Variation 9">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18557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F4C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871964"/>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8859261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 with picture, Variation 9">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2442466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F4C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871964"/>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9985836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ter, Variation 10">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054531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A2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69008C"/>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3723325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ter with picture, Variation 10">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3413505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A2E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69008C"/>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7932544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pter, Variation 1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119575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69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A2ECBA"/>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4725847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pter with picture, Variation 1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1463959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69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A2ECBA"/>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39691732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pter, Variation 1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728439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005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E8E200"/>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122556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9, Variation 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D514C2-2A29-47C4-8020-4382A623DB88}"/>
              </a:ext>
            </a:extLst>
          </p:cNvPr>
          <p:cNvGraphicFramePr>
            <a:graphicFrameLocks noChangeAspect="1"/>
          </p:cNvGraphicFramePr>
          <p:nvPr userDrawn="1">
            <p:custDataLst>
              <p:tags r:id="rId1"/>
            </p:custDataLst>
            <p:extLst>
              <p:ext uri="{D42A27DB-BD31-4B8C-83A1-F6EECF244321}">
                <p14:modId xmlns:p14="http://schemas.microsoft.com/office/powerpoint/2010/main" val="3680305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3BD514C2-2A29-47C4-8020-4382A623DB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5E865B6C-B5C0-4F4A-8507-89C27AE9F334}"/>
              </a:ext>
            </a:extLst>
          </p:cNvPr>
          <p:cNvSpPr/>
          <p:nvPr userDrawn="1"/>
        </p:nvSpPr>
        <p:spPr bwMode="gray">
          <a:xfrm>
            <a:off x="0" y="0"/>
            <a:ext cx="9144000" cy="5145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p:cNvSpPr>
            <a:spLocks noGrp="1"/>
          </p:cNvSpPr>
          <p:nvPr>
            <p:ph type="ctrTitle" hasCustomPrompt="1"/>
          </p:nvPr>
        </p:nvSpPr>
        <p:spPr bwMode="gray">
          <a:xfrm>
            <a:off x="2636520" y="792000"/>
            <a:ext cx="5481955" cy="2051844"/>
          </a:xfrm>
        </p:spPr>
        <p:txBody>
          <a:bodyPr vert="horz" wrap="square" anchor="t">
            <a:noAutofit/>
          </a:bodyPr>
          <a:lstStyle>
            <a:lvl1pPr algn="l" rtl="0">
              <a:lnSpc>
                <a:spcPts val="4000"/>
              </a:lnSpc>
              <a:defRPr sz="4000">
                <a:solidFill>
                  <a:schemeClr val="accent1"/>
                </a:solidFill>
              </a:defRPr>
            </a:lvl1pPr>
          </a:lstStyle>
          <a:p>
            <a:r>
              <a:rPr lang="en-US" dirty="0"/>
              <a:t>Presentation title, Segoe UI, 40pt, </a:t>
            </a:r>
            <a:br>
              <a:rPr lang="en-US" dirty="0"/>
            </a:br>
            <a:r>
              <a:rPr lang="en-US" dirty="0"/>
              <a:t>max. four lines</a:t>
            </a:r>
          </a:p>
        </p:txBody>
      </p:sp>
      <p:sp>
        <p:nvSpPr>
          <p:cNvPr id="3" name="Subtitle 2"/>
          <p:cNvSpPr>
            <a:spLocks noGrp="1"/>
          </p:cNvSpPr>
          <p:nvPr>
            <p:ph type="subTitle" idx="1" hasCustomPrompt="1"/>
          </p:nvPr>
        </p:nvSpPr>
        <p:spPr bwMode="gray">
          <a:xfrm>
            <a:off x="2636520" y="3016235"/>
            <a:ext cx="2146755" cy="242122"/>
          </a:xfrm>
          <a:prstGeom prst="roundRect">
            <a:avLst>
              <a:gd name="adj" fmla="val 50000"/>
            </a:avLst>
          </a:prstGeom>
          <a:solidFill>
            <a:schemeClr val="accent1"/>
          </a:solidFill>
        </p:spPr>
        <p:txBody>
          <a:bodyPr wrap="none" lIns="198000" tIns="21600" rIns="198000" bIns="21600" anchor="ctr">
            <a:spAutoFit/>
          </a:bodyPr>
          <a:lstStyle>
            <a:lvl1pPr marL="0" indent="0" algn="l" rtl="0">
              <a:buNone/>
              <a:defRPr sz="8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surname, TT Month YYYY</a:t>
            </a:r>
          </a:p>
        </p:txBody>
      </p:sp>
      <p:sp>
        <p:nvSpPr>
          <p:cNvPr id="12" name="Grafik 8">
            <a:extLst>
              <a:ext uri="{FF2B5EF4-FFF2-40B4-BE49-F238E27FC236}">
                <a16:creationId xmlns:a16="http://schemas.microsoft.com/office/drawing/2014/main" id="{C344AFA9-4A8E-44CF-8CAF-1B96E944876B}"/>
              </a:ext>
            </a:extLst>
          </p:cNvPr>
          <p:cNvSpPr/>
          <p:nvPr userDrawn="1"/>
        </p:nvSpPr>
        <p:spPr bwMode="gray">
          <a:xfrm>
            <a:off x="8020050" y="4381363"/>
            <a:ext cx="822325" cy="458501"/>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dirty="0"/>
          </a:p>
        </p:txBody>
      </p:sp>
      <p:sp>
        <p:nvSpPr>
          <p:cNvPr id="9" name="Bildplatzhalter 14">
            <a:extLst>
              <a:ext uri="{FF2B5EF4-FFF2-40B4-BE49-F238E27FC236}">
                <a16:creationId xmlns:a16="http://schemas.microsoft.com/office/drawing/2014/main" id="{4CA9CA93-6B6D-4933-A4DB-3993CCDEF516}"/>
              </a:ext>
            </a:extLst>
          </p:cNvPr>
          <p:cNvSpPr>
            <a:spLocks noGrp="1"/>
          </p:cNvSpPr>
          <p:nvPr>
            <p:ph type="pic" sz="quarter" idx="10" hasCustomPrompt="1"/>
          </p:nvPr>
        </p:nvSpPr>
        <p:spPr bwMode="gray">
          <a:xfrm>
            <a:off x="0" y="3607068"/>
            <a:ext cx="2319338" cy="1538020"/>
          </a:xfrm>
          <a:solidFill>
            <a:schemeClr val="bg1"/>
          </a:solidFill>
        </p:spPr>
        <p:txBody>
          <a:bodyPr/>
          <a:lstStyle>
            <a:lvl1pPr marL="0" indent="0" rtl="0">
              <a:buNone/>
              <a:defRPr/>
            </a:lvl1pPr>
          </a:lstStyle>
          <a:p>
            <a:r>
              <a:rPr lang="en-US" dirty="0"/>
              <a:t>Insert image from file by clicking on the icon</a:t>
            </a:r>
          </a:p>
        </p:txBody>
      </p:sp>
      <p:sp>
        <p:nvSpPr>
          <p:cNvPr id="10" name="Bildplatzhalter 4">
            <a:extLst>
              <a:ext uri="{FF2B5EF4-FFF2-40B4-BE49-F238E27FC236}">
                <a16:creationId xmlns:a16="http://schemas.microsoft.com/office/drawing/2014/main" id="{499F140C-09BF-423D-A0CC-184EF5A56DD9}"/>
              </a:ext>
            </a:extLst>
          </p:cNvPr>
          <p:cNvSpPr>
            <a:spLocks noGrp="1"/>
          </p:cNvSpPr>
          <p:nvPr>
            <p:ph type="pic" sz="quarter" idx="12" hasCustomPrompt="1"/>
          </p:nvPr>
        </p:nvSpPr>
        <p:spPr bwMode="gray">
          <a:xfrm>
            <a:off x="0" y="-3075"/>
            <a:ext cx="2319338" cy="36114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5313651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ter with picture Variation 1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887616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005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E8E200"/>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40473585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ter, Variation 13">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1191523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E8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005FBE"/>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a:noFill/>
        </p:spPr>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a:noFill/>
        </p:spPr>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14476150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pter with picture, Variation 13">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528185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E8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005FBE"/>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7323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ter, Variation 14">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575493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FB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28325A"/>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a:noFill/>
        </p:spPr>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a:noFill/>
        </p:spPr>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4311453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pter with picture, Variation 14">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1091031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FB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28325A"/>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11554397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pter, Variation 15">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D19DD26-04B7-4B16-9000-2856C5C7E37B}"/>
              </a:ext>
            </a:extLst>
          </p:cNvPr>
          <p:cNvGraphicFramePr>
            <a:graphicFrameLocks noChangeAspect="1"/>
          </p:cNvGraphicFramePr>
          <p:nvPr userDrawn="1">
            <p:custDataLst>
              <p:tags r:id="rId1"/>
            </p:custDataLst>
            <p:extLst>
              <p:ext uri="{D42A27DB-BD31-4B8C-83A1-F6EECF244321}">
                <p14:modId xmlns:p14="http://schemas.microsoft.com/office/powerpoint/2010/main" val="3866742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FD19DD26-04B7-4B16-9000-2856C5C7E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28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7091362" cy="1538883"/>
          </a:xfrm>
        </p:spPr>
        <p:txBody>
          <a:bodyPr vert="horz">
            <a:noAutofit/>
          </a:bodyPr>
          <a:lstStyle>
            <a:lvl1pPr rtl="0">
              <a:lnSpc>
                <a:spcPts val="4000"/>
              </a:lnSpc>
              <a:defRPr sz="4000">
                <a:solidFill>
                  <a:srgbClr val="FBA700"/>
                </a:solidFill>
              </a:defRPr>
            </a:lvl1pPr>
          </a:lstStyle>
          <a:p>
            <a:r>
              <a:rPr lang="en-US" dirty="0"/>
              <a:t>Chapter Divider, </a:t>
            </a:r>
            <a:br>
              <a:rPr lang="en-US" dirty="0"/>
            </a:br>
            <a:r>
              <a:rPr lang="en-US" dirty="0"/>
              <a:t>Segoe UI, 40pt,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a:noFill/>
        </p:spPr>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a:noFill/>
        </p:spPr>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25652880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ter with picture, Variation 15">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25E8F81-FE39-46BE-ABD8-B4CE401D84C0}"/>
              </a:ext>
            </a:extLst>
          </p:cNvPr>
          <p:cNvGraphicFramePr>
            <a:graphicFrameLocks noChangeAspect="1"/>
          </p:cNvGraphicFramePr>
          <p:nvPr userDrawn="1">
            <p:custDataLst>
              <p:tags r:id="rId1"/>
            </p:custDataLst>
            <p:extLst>
              <p:ext uri="{D42A27DB-BD31-4B8C-83A1-F6EECF244321}">
                <p14:modId xmlns:p14="http://schemas.microsoft.com/office/powerpoint/2010/main" val="683480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25E8F81-FE39-46BE-ABD8-B4CE401D84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rgbClr val="28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20" y="303212"/>
            <a:ext cx="3914738" cy="1154162"/>
          </a:xfrm>
        </p:spPr>
        <p:txBody>
          <a:bodyPr vert="horz">
            <a:noAutofit/>
          </a:bodyPr>
          <a:lstStyle>
            <a:lvl1pPr rtl="0">
              <a:lnSpc>
                <a:spcPts val="3000"/>
              </a:lnSpc>
              <a:defRPr sz="3000">
                <a:solidFill>
                  <a:srgbClr val="FBA700"/>
                </a:solidFill>
              </a:defRPr>
            </a:lvl1pPr>
          </a:lstStyle>
          <a:p>
            <a:r>
              <a:rPr lang="en-US" dirty="0"/>
              <a:t>Chapter Divider, </a:t>
            </a:r>
            <a:br>
              <a:rPr lang="en-US" dirty="0"/>
            </a:br>
            <a:r>
              <a:rPr lang="en-US" dirty="0"/>
              <a:t>Segoe UI, 30pt, </a:t>
            </a:r>
            <a:br>
              <a:rPr lang="en-US" dirty="0"/>
            </a:br>
            <a:r>
              <a:rPr lang="en-US" dirty="0"/>
              <a:t>max. 3 Lines</a:t>
            </a:r>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dirty="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dirty="0"/>
          </a:p>
        </p:txBody>
      </p:sp>
      <p:sp>
        <p:nvSpPr>
          <p:cNvPr id="8" name="Bildplatzhalter 7">
            <a:extLst>
              <a:ext uri="{FF2B5EF4-FFF2-40B4-BE49-F238E27FC236}">
                <a16:creationId xmlns:a16="http://schemas.microsoft.com/office/drawing/2014/main" id="{2EC03FA2-C5E9-46FF-A82B-4CBFAD863B41}"/>
              </a:ext>
            </a:extLst>
          </p:cNvPr>
          <p:cNvSpPr>
            <a:spLocks noGrp="1"/>
          </p:cNvSpPr>
          <p:nvPr>
            <p:ph type="pic" sz="quarter" idx="12" hasCustomPrompt="1"/>
          </p:nvPr>
        </p:nvSpPr>
        <p:spPr bwMode="gray">
          <a:xfrm>
            <a:off x="4646613" y="0"/>
            <a:ext cx="2744787" cy="5145088"/>
          </a:xfrm>
          <a:solidFill>
            <a:schemeClr val="bg1"/>
          </a:solidFill>
        </p:spPr>
        <p:txBody>
          <a:bodyPr/>
          <a:lstStyle>
            <a:lvl1pPr marL="0" indent="0" rtl="0">
              <a:buNone/>
              <a:defRPr/>
            </a:lvl1pPr>
          </a:lstStyle>
          <a:p>
            <a:r>
              <a:rPr lang="en-US" dirty="0"/>
              <a:t>Insert image from file by clicking on the icon</a:t>
            </a:r>
          </a:p>
        </p:txBody>
      </p:sp>
    </p:spTree>
    <p:extLst>
      <p:ext uri="{BB962C8B-B14F-4D97-AF65-F5344CB8AC3E}">
        <p14:creationId xmlns:p14="http://schemas.microsoft.com/office/powerpoint/2010/main" val="25531769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re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A633ECB-07AD-44A7-8EF2-1B6401B444EE}"/>
              </a:ext>
            </a:extLst>
          </p:cNvPr>
          <p:cNvGraphicFramePr>
            <a:graphicFrameLocks noChangeAspect="1"/>
          </p:cNvGraphicFramePr>
          <p:nvPr userDrawn="1">
            <p:custDataLst>
              <p:tags r:id="rId1"/>
            </p:custDataLst>
            <p:extLst>
              <p:ext uri="{D42A27DB-BD31-4B8C-83A1-F6EECF244321}">
                <p14:modId xmlns:p14="http://schemas.microsoft.com/office/powerpoint/2010/main" val="3596054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A633ECB-07AD-44A7-8EF2-1B6401B444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bg1"/>
                </a:solidFill>
              </a:defRPr>
            </a:lvl1pPr>
          </a:lstStyle>
          <a:p>
            <a:r>
              <a:rPr lang="en-US" noProof="0"/>
              <a:t>Presentation title</a:t>
            </a:r>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bg1"/>
                </a:solidFill>
              </a:defRPr>
            </a:lvl1pPr>
          </a:lstStyle>
          <a:p>
            <a:fld id="{54413C03-D129-4B04-B289-283874789DC0}" type="slidenum">
              <a:rPr lang="en-US" noProof="0" smtClean="0"/>
              <a:pPr/>
              <a:t>‹#›</a:t>
            </a:fld>
            <a:endParaRPr lang="en-US" noProof="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bg1"/>
          </a:solidFill>
          <a:ln w="9525" cap="flat">
            <a:noFill/>
            <a:prstDash val="solid"/>
            <a:miter/>
          </a:ln>
        </p:spPr>
        <p:txBody>
          <a:bodyPr rtlCol="0" anchor="ctr"/>
          <a:lstStyle/>
          <a:p>
            <a:pPr rtl="0"/>
            <a:endParaRPr lang="en-US" noProof="0"/>
          </a:p>
        </p:txBody>
      </p:sp>
      <p:sp>
        <p:nvSpPr>
          <p:cNvPr id="8" name="Textplatzhalter 7">
            <a:extLst>
              <a:ext uri="{FF2B5EF4-FFF2-40B4-BE49-F238E27FC236}">
                <a16:creationId xmlns:a16="http://schemas.microsoft.com/office/drawing/2014/main" id="{ABE4E586-88CE-494B-9DF4-3093DED30381}"/>
              </a:ext>
            </a:extLst>
          </p:cNvPr>
          <p:cNvSpPr>
            <a:spLocks noGrp="1"/>
          </p:cNvSpPr>
          <p:nvPr>
            <p:ph type="body" sz="quarter" idx="12" hasCustomPrompt="1"/>
          </p:nvPr>
        </p:nvSpPr>
        <p:spPr bwMode="gray">
          <a:xfrm>
            <a:off x="300037" y="3741420"/>
            <a:ext cx="8539955" cy="188321"/>
          </a:xfrm>
        </p:spPr>
        <p:txBody>
          <a:bodyPr>
            <a:noAutofit/>
          </a:bodyPr>
          <a:lstStyle>
            <a:lvl1pPr marL="0" indent="0" rtl="0">
              <a:buNone/>
              <a:defRPr cap="all" baseline="0">
                <a:solidFill>
                  <a:schemeClr val="bg1"/>
                </a:solidFill>
              </a:defRPr>
            </a:lvl1pPr>
          </a:lstStyle>
          <a:p>
            <a:pPr lvl="0"/>
            <a:r>
              <a:rPr lang="en-US" noProof="0"/>
              <a:t>AutHor, Segoe UI, 12pt</a:t>
            </a:r>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19" y="524192"/>
            <a:ext cx="8539955" cy="3077766"/>
          </a:xfrm>
        </p:spPr>
        <p:txBody>
          <a:bodyPr vert="horz">
            <a:noAutofit/>
          </a:bodyPr>
          <a:lstStyle>
            <a:lvl1pPr rtl="0">
              <a:lnSpc>
                <a:spcPts val="4000"/>
              </a:lnSpc>
              <a:defRPr sz="4000">
                <a:solidFill>
                  <a:schemeClr val="bg1"/>
                </a:solidFill>
              </a:defRPr>
            </a:lvl1pPr>
          </a:lstStyle>
          <a:p>
            <a:r>
              <a:rPr lang="en-US" noProof="0"/>
              <a:t>Quote, </a:t>
            </a:r>
            <a:br>
              <a:rPr lang="en-US" noProof="0"/>
            </a:br>
            <a:r>
              <a:rPr lang="en-US" noProof="0"/>
              <a:t>Segoe UI, 40pt, </a:t>
            </a:r>
            <a:br>
              <a:rPr lang="en-US" noProof="0"/>
            </a:br>
            <a:r>
              <a:rPr lang="en-US" noProof="0"/>
              <a:t>max. 6 Lines</a:t>
            </a:r>
          </a:p>
        </p:txBody>
      </p:sp>
    </p:spTree>
    <p:extLst>
      <p:ext uri="{BB962C8B-B14F-4D97-AF65-F5344CB8AC3E}">
        <p14:creationId xmlns:p14="http://schemas.microsoft.com/office/powerpoint/2010/main" val="17990526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Variation 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A633ECB-07AD-44A7-8EF2-1B6401B444EE}"/>
              </a:ext>
            </a:extLst>
          </p:cNvPr>
          <p:cNvGraphicFramePr>
            <a:graphicFrameLocks noChangeAspect="1"/>
          </p:cNvGraphicFramePr>
          <p:nvPr userDrawn="1">
            <p:custDataLst>
              <p:tags r:id="rId1"/>
            </p:custDataLst>
            <p:extLst>
              <p:ext uri="{D42A27DB-BD31-4B8C-83A1-F6EECF244321}">
                <p14:modId xmlns:p14="http://schemas.microsoft.com/office/powerpoint/2010/main" val="2250587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A633ECB-07AD-44A7-8EF2-1B6401B444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bwMode="gray">
          <a:xfrm>
            <a:off x="0" y="0"/>
            <a:ext cx="9144000" cy="514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bwMode="gray"/>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bwMode="gray"/>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Textplatzhalter 7">
            <a:extLst>
              <a:ext uri="{FF2B5EF4-FFF2-40B4-BE49-F238E27FC236}">
                <a16:creationId xmlns:a16="http://schemas.microsoft.com/office/drawing/2014/main" id="{ABE4E586-88CE-494B-9DF4-3093DED30381}"/>
              </a:ext>
            </a:extLst>
          </p:cNvPr>
          <p:cNvSpPr>
            <a:spLocks noGrp="1"/>
          </p:cNvSpPr>
          <p:nvPr>
            <p:ph type="body" sz="quarter" idx="12" hasCustomPrompt="1"/>
          </p:nvPr>
        </p:nvSpPr>
        <p:spPr bwMode="gray">
          <a:xfrm>
            <a:off x="300037" y="3741420"/>
            <a:ext cx="8539955" cy="188321"/>
          </a:xfrm>
        </p:spPr>
        <p:txBody>
          <a:bodyPr>
            <a:noAutofit/>
          </a:bodyPr>
          <a:lstStyle>
            <a:lvl1pPr marL="0" indent="0" rtl="0">
              <a:buNone/>
              <a:defRPr cap="all" baseline="0">
                <a:solidFill>
                  <a:schemeClr val="accent1"/>
                </a:solidFill>
              </a:defRPr>
            </a:lvl1pPr>
          </a:lstStyle>
          <a:p>
            <a:pPr lvl="0"/>
            <a:r>
              <a:rPr lang="en-US" dirty="0"/>
              <a:t>Author, Segoe UI, 12pt</a:t>
            </a:r>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bwMode="gray">
          <a:xfrm>
            <a:off x="302419" y="524192"/>
            <a:ext cx="8539955" cy="3077766"/>
          </a:xfrm>
        </p:spPr>
        <p:txBody>
          <a:bodyPr vert="horz">
            <a:noAutofit/>
          </a:bodyPr>
          <a:lstStyle>
            <a:lvl1pPr rtl="0">
              <a:lnSpc>
                <a:spcPts val="4000"/>
              </a:lnSpc>
              <a:defRPr sz="4000">
                <a:solidFill>
                  <a:schemeClr val="accent1"/>
                </a:solidFill>
              </a:defRPr>
            </a:lvl1pPr>
          </a:lstStyle>
          <a:p>
            <a:r>
              <a:rPr lang="en-US" dirty="0"/>
              <a:t>Quote, </a:t>
            </a:r>
            <a:br>
              <a:rPr lang="en-US" dirty="0"/>
            </a:br>
            <a:r>
              <a:rPr lang="en-US" dirty="0"/>
              <a:t>Segoe UI, 40pt, </a:t>
            </a:r>
            <a:br>
              <a:rPr lang="en-US" dirty="0"/>
            </a:br>
            <a:r>
              <a:rPr lang="en-US" dirty="0"/>
              <a:t>max. 6 Lines</a:t>
            </a:r>
          </a:p>
        </p:txBody>
      </p:sp>
    </p:spTree>
    <p:extLst>
      <p:ext uri="{BB962C8B-B14F-4D97-AF65-F5344CB8AC3E}">
        <p14:creationId xmlns:p14="http://schemas.microsoft.com/office/powerpoint/2010/main" val="38282393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Variation 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A633ECB-07AD-44A7-8EF2-1B6401B444EE}"/>
              </a:ext>
            </a:extLst>
          </p:cNvPr>
          <p:cNvGraphicFramePr>
            <a:graphicFrameLocks noChangeAspect="1"/>
          </p:cNvGraphicFramePr>
          <p:nvPr userDrawn="1">
            <p:custDataLst>
              <p:tags r:id="rId1"/>
            </p:custDataLst>
            <p:extLst>
              <p:ext uri="{D42A27DB-BD31-4B8C-83A1-F6EECF244321}">
                <p14:modId xmlns:p14="http://schemas.microsoft.com/office/powerpoint/2010/main" val="604309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Objekt 8" hidden="1">
                        <a:extLst>
                          <a:ext uri="{FF2B5EF4-FFF2-40B4-BE49-F238E27FC236}">
                            <a16:creationId xmlns:a16="http://schemas.microsoft.com/office/drawing/2014/main" id="{6A633ECB-07AD-44A7-8EF2-1B6401B444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D65D5692-E96A-46EE-8E1E-DB2BDCD3FDBC}"/>
              </a:ext>
            </a:extLst>
          </p:cNvPr>
          <p:cNvSpPr/>
          <p:nvPr userDrawn="1"/>
        </p:nvSpPr>
        <p:spPr>
          <a:xfrm>
            <a:off x="0" y="0"/>
            <a:ext cx="9144000" cy="5145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 name="Fußzeilenplatzhalter 2">
            <a:extLst>
              <a:ext uri="{FF2B5EF4-FFF2-40B4-BE49-F238E27FC236}">
                <a16:creationId xmlns:a16="http://schemas.microsoft.com/office/drawing/2014/main" id="{BC1F8751-E3F5-4C4D-92C0-A3F2D2D17E5E}"/>
              </a:ext>
            </a:extLst>
          </p:cNvPr>
          <p:cNvSpPr>
            <a:spLocks noGrp="1"/>
          </p:cNvSpPr>
          <p:nvPr>
            <p:ph type="ftr" sz="quarter" idx="10"/>
          </p:nvPr>
        </p:nvSpPr>
        <p:spPr/>
        <p:txBody>
          <a:bodyPr/>
          <a:lstStyle>
            <a:lvl1pPr rtl="0">
              <a:defRPr>
                <a:solidFill>
                  <a:schemeClr val="accent1"/>
                </a:solidFill>
              </a:defRPr>
            </a:lvl1pPr>
          </a:lstStyle>
          <a:p>
            <a:r>
              <a:rPr lang="en-US"/>
              <a:t>Presentation title</a:t>
            </a:r>
            <a:endParaRPr lang="en-US" dirty="0"/>
          </a:p>
        </p:txBody>
      </p:sp>
      <p:sp>
        <p:nvSpPr>
          <p:cNvPr id="4" name="Foliennummernplatzhalter 3">
            <a:extLst>
              <a:ext uri="{FF2B5EF4-FFF2-40B4-BE49-F238E27FC236}">
                <a16:creationId xmlns:a16="http://schemas.microsoft.com/office/drawing/2014/main" id="{01C2F14D-BC3F-405F-B8C1-EA8821C04BFA}"/>
              </a:ext>
            </a:extLst>
          </p:cNvPr>
          <p:cNvSpPr>
            <a:spLocks noGrp="1"/>
          </p:cNvSpPr>
          <p:nvPr>
            <p:ph type="sldNum" sz="quarter" idx="11"/>
          </p:nvPr>
        </p:nvSpPr>
        <p:spPr/>
        <p:txBody>
          <a:bodyPr/>
          <a:lstStyle>
            <a:lvl1pPr rtl="0">
              <a:defRPr>
                <a:solidFill>
                  <a:schemeClr val="accent1"/>
                </a:solidFill>
              </a:defRPr>
            </a:lvl1pPr>
          </a:lstStyle>
          <a:p>
            <a:fld id="{54413C03-D129-4B04-B289-283874789DC0}" type="slidenum">
              <a:rPr lang="en-US" smtClean="0"/>
              <a:pPr/>
              <a:t>‹#›</a:t>
            </a:fld>
            <a:endParaRPr lang="en-US" dirty="0"/>
          </a:p>
        </p:txBody>
      </p:sp>
      <p:sp>
        <p:nvSpPr>
          <p:cNvPr id="6" name="Grafik 8">
            <a:extLst>
              <a:ext uri="{FF2B5EF4-FFF2-40B4-BE49-F238E27FC236}">
                <a16:creationId xmlns:a16="http://schemas.microsoft.com/office/drawing/2014/main" id="{0DF332BC-A006-4A31-9203-1BB4237E2F72}"/>
              </a:ext>
            </a:extLst>
          </p:cNvPr>
          <p:cNvSpPr/>
          <p:nvPr userDrawn="1"/>
        </p:nvSpPr>
        <p:spPr>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
        <p:nvSpPr>
          <p:cNvPr id="8" name="Textplatzhalter 7">
            <a:extLst>
              <a:ext uri="{FF2B5EF4-FFF2-40B4-BE49-F238E27FC236}">
                <a16:creationId xmlns:a16="http://schemas.microsoft.com/office/drawing/2014/main" id="{ABE4E586-88CE-494B-9DF4-3093DED30381}"/>
              </a:ext>
            </a:extLst>
          </p:cNvPr>
          <p:cNvSpPr>
            <a:spLocks noGrp="1"/>
          </p:cNvSpPr>
          <p:nvPr>
            <p:ph type="body" sz="quarter" idx="12" hasCustomPrompt="1"/>
          </p:nvPr>
        </p:nvSpPr>
        <p:spPr>
          <a:xfrm>
            <a:off x="300037" y="3741420"/>
            <a:ext cx="8539955" cy="188321"/>
          </a:xfrm>
        </p:spPr>
        <p:txBody>
          <a:bodyPr>
            <a:noAutofit/>
          </a:bodyPr>
          <a:lstStyle>
            <a:lvl1pPr marL="0" indent="0" rtl="0">
              <a:buNone/>
              <a:defRPr cap="all" baseline="0">
                <a:solidFill>
                  <a:schemeClr val="accent1"/>
                </a:solidFill>
              </a:defRPr>
            </a:lvl1pPr>
          </a:lstStyle>
          <a:p>
            <a:pPr lvl="0"/>
            <a:r>
              <a:rPr lang="en-US" dirty="0"/>
              <a:t>Author, Segoe UI, 12pt</a:t>
            </a:r>
          </a:p>
        </p:txBody>
      </p:sp>
      <p:sp>
        <p:nvSpPr>
          <p:cNvPr id="2" name="Titel 1">
            <a:extLst>
              <a:ext uri="{FF2B5EF4-FFF2-40B4-BE49-F238E27FC236}">
                <a16:creationId xmlns:a16="http://schemas.microsoft.com/office/drawing/2014/main" id="{19EB4BA0-9C02-48FF-8B95-89D7C6F95520}"/>
              </a:ext>
            </a:extLst>
          </p:cNvPr>
          <p:cNvSpPr>
            <a:spLocks noGrp="1"/>
          </p:cNvSpPr>
          <p:nvPr>
            <p:ph type="title" hasCustomPrompt="1"/>
          </p:nvPr>
        </p:nvSpPr>
        <p:spPr>
          <a:xfrm>
            <a:off x="302419" y="524192"/>
            <a:ext cx="8539955" cy="3077766"/>
          </a:xfrm>
        </p:spPr>
        <p:txBody>
          <a:bodyPr vert="horz">
            <a:noAutofit/>
          </a:bodyPr>
          <a:lstStyle>
            <a:lvl1pPr rtl="0">
              <a:lnSpc>
                <a:spcPts val="4000"/>
              </a:lnSpc>
              <a:defRPr sz="4000">
                <a:solidFill>
                  <a:schemeClr val="accent1"/>
                </a:solidFill>
              </a:defRPr>
            </a:lvl1pPr>
          </a:lstStyle>
          <a:p>
            <a:r>
              <a:rPr lang="en-US" dirty="0"/>
              <a:t>Quote, </a:t>
            </a:r>
            <a:br>
              <a:rPr lang="en-US" dirty="0"/>
            </a:br>
            <a:r>
              <a:rPr lang="en-US" dirty="0"/>
              <a:t>Segoe UI, 40pt, </a:t>
            </a:r>
            <a:br>
              <a:rPr lang="en-US" dirty="0"/>
            </a:br>
            <a:r>
              <a:rPr lang="en-US" dirty="0"/>
              <a:t>max. 6 Lines</a:t>
            </a:r>
          </a:p>
        </p:txBody>
      </p:sp>
    </p:spTree>
    <p:extLst>
      <p:ext uri="{BB962C8B-B14F-4D97-AF65-F5344CB8AC3E}">
        <p14:creationId xmlns:p14="http://schemas.microsoft.com/office/powerpoint/2010/main" val="22904122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tags" Target="../tags/tag2.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oleObject" Target="../embeddings/oleObject1.bin"/><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image" Target="../media/image1.emf"/><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73C7373-B062-49D1-95CD-2D40ADE59312}"/>
              </a:ext>
            </a:extLst>
          </p:cNvPr>
          <p:cNvGraphicFramePr>
            <a:graphicFrameLocks noChangeAspect="1"/>
          </p:cNvGraphicFramePr>
          <p:nvPr userDrawn="1">
            <p:custDataLst>
              <p:tags r:id="rId107"/>
            </p:custDataLst>
            <p:extLst>
              <p:ext uri="{D42A27DB-BD31-4B8C-83A1-F6EECF244321}">
                <p14:modId xmlns:p14="http://schemas.microsoft.com/office/powerpoint/2010/main" val="2505652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8" imgW="306" imgH="306" progId="TCLayout.ActiveDocument.1">
                  <p:embed/>
                </p:oleObj>
              </mc:Choice>
              <mc:Fallback>
                <p:oleObj name="think-cell Folie" r:id="rId108" imgW="306" imgH="306" progId="TCLayout.ActiveDocument.1">
                  <p:embed/>
                  <p:pic>
                    <p:nvPicPr>
                      <p:cNvPr id="7" name="Objekt 6" hidden="1">
                        <a:extLst>
                          <a:ext uri="{FF2B5EF4-FFF2-40B4-BE49-F238E27FC236}">
                            <a16:creationId xmlns:a16="http://schemas.microsoft.com/office/drawing/2014/main" id="{573C7373-B062-49D1-95CD-2D40ADE59312}"/>
                          </a:ext>
                        </a:extLst>
                      </p:cNvPr>
                      <p:cNvPicPr/>
                      <p:nvPr/>
                    </p:nvPicPr>
                    <p:blipFill>
                      <a:blip r:embed="rId10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gray">
          <a:xfrm>
            <a:off x="302420" y="303212"/>
            <a:ext cx="7091362" cy="615553"/>
          </a:xfrm>
          <a:prstGeom prst="rect">
            <a:avLst/>
          </a:prstGeom>
        </p:spPr>
        <p:txBody>
          <a:bodyPr vert="horz" lIns="0" tIns="0" rIns="0" bIns="0" rtlCol="0" anchor="t" anchorCtr="0">
            <a:noAutofit/>
          </a:bodyPr>
          <a:lstStyle/>
          <a:p>
            <a:r>
              <a:rPr lang="en-US" noProof="0" dirty="0"/>
              <a:t>Slide Title, Segoe UI, 24pt</a:t>
            </a:r>
            <a:br>
              <a:rPr lang="en-US" noProof="0" dirty="0"/>
            </a:br>
            <a:r>
              <a:rPr lang="en-US" noProof="0" dirty="0"/>
              <a:t>Max. 2 Lines</a:t>
            </a:r>
          </a:p>
        </p:txBody>
      </p:sp>
      <p:sp>
        <p:nvSpPr>
          <p:cNvPr id="3" name="Text Placeholder 2"/>
          <p:cNvSpPr>
            <a:spLocks noGrp="1"/>
          </p:cNvSpPr>
          <p:nvPr>
            <p:ph type="body" idx="1"/>
          </p:nvPr>
        </p:nvSpPr>
        <p:spPr bwMode="gray">
          <a:xfrm>
            <a:off x="302420" y="1492251"/>
            <a:ext cx="7088980" cy="2879724"/>
          </a:xfrm>
          <a:prstGeom prst="rect">
            <a:avLst/>
          </a:prstGeom>
        </p:spPr>
        <p:txBody>
          <a:bodyPr vert="horz" lIns="0" tIns="0" rIns="0" bIns="0" rtlCol="0">
            <a:noAutofit/>
          </a:bodyPr>
          <a:lstStyle/>
          <a:p>
            <a:pPr lvl="0"/>
            <a:r>
              <a:rPr lang="en-US" noProof="0" dirty="0"/>
              <a:t>First Level, Segoe UI, 12pt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bwMode="gray">
          <a:xfrm>
            <a:off x="618649" y="4733844"/>
            <a:ext cx="3151664" cy="123111"/>
          </a:xfrm>
          <a:prstGeom prst="rect">
            <a:avLst/>
          </a:prstGeom>
        </p:spPr>
        <p:txBody>
          <a:bodyPr vert="horz" lIns="0" tIns="0" rIns="0" bIns="0" rtlCol="0" anchor="ctr">
            <a:noAutofit/>
          </a:bodyPr>
          <a:lstStyle>
            <a:lvl1pPr algn="l" rtl="0">
              <a:defRPr sz="800" cap="all" baseline="0">
                <a:solidFill>
                  <a:schemeClr val="accent1"/>
                </a:solidFill>
              </a:defRPr>
            </a:lvl1pPr>
          </a:lstStyle>
          <a:p>
            <a:r>
              <a:rPr lang="en-US"/>
              <a:t>Presentation title</a:t>
            </a:r>
            <a:endParaRPr lang="en-US" dirty="0"/>
          </a:p>
        </p:txBody>
      </p:sp>
      <p:sp>
        <p:nvSpPr>
          <p:cNvPr id="6" name="Slide Number Placeholder 5"/>
          <p:cNvSpPr>
            <a:spLocks noGrp="1"/>
          </p:cNvSpPr>
          <p:nvPr>
            <p:ph type="sldNum" sz="quarter" idx="4"/>
          </p:nvPr>
        </p:nvSpPr>
        <p:spPr bwMode="gray">
          <a:xfrm>
            <a:off x="300038" y="4733844"/>
            <a:ext cx="318611" cy="123111"/>
          </a:xfrm>
          <a:prstGeom prst="rect">
            <a:avLst/>
          </a:prstGeom>
        </p:spPr>
        <p:txBody>
          <a:bodyPr vert="horz" lIns="0" tIns="0" rIns="0" bIns="0" rtlCol="0" anchor="ctr">
            <a:noAutofit/>
          </a:bodyPr>
          <a:lstStyle>
            <a:lvl1pPr algn="l" rtl="0">
              <a:defRPr sz="800">
                <a:solidFill>
                  <a:schemeClr val="accent1"/>
                </a:solidFill>
              </a:defRPr>
            </a:lvl1pPr>
          </a:lstStyle>
          <a:p>
            <a:fld id="{54413C03-D129-4B04-B289-283874789DC0}" type="slidenum">
              <a:rPr lang="en-US" smtClean="0"/>
              <a:pPr/>
              <a:t>‹#›</a:t>
            </a:fld>
            <a:endParaRPr lang="en-US" dirty="0"/>
          </a:p>
        </p:txBody>
      </p:sp>
      <p:sp>
        <p:nvSpPr>
          <p:cNvPr id="10" name="Grafik 8">
            <a:extLst>
              <a:ext uri="{FF2B5EF4-FFF2-40B4-BE49-F238E27FC236}">
                <a16:creationId xmlns:a16="http://schemas.microsoft.com/office/drawing/2014/main" id="{7BF37C91-00E2-47BD-94A0-102999D00519}"/>
              </a:ext>
            </a:extLst>
          </p:cNvPr>
          <p:cNvSpPr/>
          <p:nvPr/>
        </p:nvSpPr>
        <p:spPr bwMode="gray">
          <a:xfrm>
            <a:off x="8284370" y="4616326"/>
            <a:ext cx="614456" cy="342600"/>
          </a:xfrm>
          <a:custGeom>
            <a:avLst/>
            <a:gdLst>
              <a:gd name="connsiteX0" fmla="*/ 363160 w 726376"/>
              <a:gd name="connsiteY0" fmla="*/ -28 h 405003"/>
              <a:gd name="connsiteX1" fmla="*/ 726348 w 726376"/>
              <a:gd name="connsiteY1" fmla="*/ 202473 h 405003"/>
              <a:gd name="connsiteX2" fmla="*/ 363160 w 726376"/>
              <a:gd name="connsiteY2" fmla="*/ 404975 h 405003"/>
              <a:gd name="connsiteX3" fmla="*/ -28 w 726376"/>
              <a:gd name="connsiteY3" fmla="*/ 202473 h 405003"/>
              <a:gd name="connsiteX4" fmla="*/ 363160 w 726376"/>
              <a:gd name="connsiteY4" fmla="*/ -28 h 405003"/>
              <a:gd name="connsiteX5" fmla="*/ 363160 w 726376"/>
              <a:gd name="connsiteY5" fmla="*/ 18164 h 405003"/>
              <a:gd name="connsiteX6" fmla="*/ 18355 w 726376"/>
              <a:gd name="connsiteY6" fmla="*/ 202473 h 405003"/>
              <a:gd name="connsiteX7" fmla="*/ 363160 w 726376"/>
              <a:gd name="connsiteY7" fmla="*/ 386496 h 405003"/>
              <a:gd name="connsiteX8" fmla="*/ 708060 w 726376"/>
              <a:gd name="connsiteY8" fmla="*/ 202473 h 405003"/>
              <a:gd name="connsiteX9" fmla="*/ 363160 w 726376"/>
              <a:gd name="connsiteY9" fmla="*/ 18164 h 405003"/>
              <a:gd name="connsiteX10" fmla="*/ 299342 w 726376"/>
              <a:gd name="connsiteY10" fmla="*/ 221904 h 405003"/>
              <a:gd name="connsiteX11" fmla="*/ 227905 w 726376"/>
              <a:gd name="connsiteY11" fmla="*/ 221904 h 405003"/>
              <a:gd name="connsiteX12" fmla="*/ 249312 w 726376"/>
              <a:gd name="connsiteY12" fmla="*/ 247725 h 405003"/>
              <a:gd name="connsiteX13" fmla="*/ 253813 w 726376"/>
              <a:gd name="connsiteY13" fmla="*/ 247717 h 405003"/>
              <a:gd name="connsiteX14" fmla="*/ 274292 w 726376"/>
              <a:gd name="connsiteY14" fmla="*/ 235239 h 405003"/>
              <a:gd name="connsiteX15" fmla="*/ 297723 w 726376"/>
              <a:gd name="connsiteY15" fmla="*/ 235239 h 405003"/>
              <a:gd name="connsiteX16" fmla="*/ 252860 w 726376"/>
              <a:gd name="connsiteY16" fmla="*/ 266386 h 405003"/>
              <a:gd name="connsiteX17" fmla="*/ 203521 w 726376"/>
              <a:gd name="connsiteY17" fmla="*/ 215522 h 405003"/>
              <a:gd name="connsiteX18" fmla="*/ 249354 w 726376"/>
              <a:gd name="connsiteY18" fmla="*/ 164528 h 405003"/>
              <a:gd name="connsiteX19" fmla="*/ 252860 w 726376"/>
              <a:gd name="connsiteY19" fmla="*/ 164468 h 405003"/>
              <a:gd name="connsiteX20" fmla="*/ 299342 w 726376"/>
              <a:gd name="connsiteY20" fmla="*/ 221904 h 405003"/>
              <a:gd name="connsiteX21" fmla="*/ 251717 w 726376"/>
              <a:gd name="connsiteY21" fmla="*/ 182756 h 405003"/>
              <a:gd name="connsiteX22" fmla="*/ 228115 w 726376"/>
              <a:gd name="connsiteY22" fmla="*/ 204453 h 405003"/>
              <a:gd name="connsiteX23" fmla="*/ 228095 w 726376"/>
              <a:gd name="connsiteY23" fmla="*/ 205331 h 405003"/>
              <a:gd name="connsiteX24" fmla="*/ 274482 w 726376"/>
              <a:gd name="connsiteY24" fmla="*/ 205331 h 405003"/>
              <a:gd name="connsiteX25" fmla="*/ 251622 w 726376"/>
              <a:gd name="connsiteY25" fmla="*/ 182756 h 405003"/>
              <a:gd name="connsiteX26" fmla="*/ 608905 w 726376"/>
              <a:gd name="connsiteY26" fmla="*/ 221904 h 405003"/>
              <a:gd name="connsiteX27" fmla="*/ 537467 w 726376"/>
              <a:gd name="connsiteY27" fmla="*/ 221904 h 405003"/>
              <a:gd name="connsiteX28" fmla="*/ 558921 w 726376"/>
              <a:gd name="connsiteY28" fmla="*/ 247687 h 405003"/>
              <a:gd name="connsiteX29" fmla="*/ 562899 w 726376"/>
              <a:gd name="connsiteY29" fmla="*/ 247717 h 405003"/>
              <a:gd name="connsiteX30" fmla="*/ 583378 w 726376"/>
              <a:gd name="connsiteY30" fmla="*/ 235239 h 405003"/>
              <a:gd name="connsiteX31" fmla="*/ 606809 w 726376"/>
              <a:gd name="connsiteY31" fmla="*/ 235239 h 405003"/>
              <a:gd name="connsiteX32" fmla="*/ 562042 w 726376"/>
              <a:gd name="connsiteY32" fmla="*/ 266386 h 405003"/>
              <a:gd name="connsiteX33" fmla="*/ 512454 w 726376"/>
              <a:gd name="connsiteY33" fmla="*/ 220809 h 405003"/>
              <a:gd name="connsiteX34" fmla="*/ 512512 w 726376"/>
              <a:gd name="connsiteY34" fmla="*/ 215713 h 405003"/>
              <a:gd name="connsiteX35" fmla="*/ 558342 w 726376"/>
              <a:gd name="connsiteY35" fmla="*/ 164717 h 405003"/>
              <a:gd name="connsiteX36" fmla="*/ 561947 w 726376"/>
              <a:gd name="connsiteY36" fmla="*/ 164659 h 405003"/>
              <a:gd name="connsiteX37" fmla="*/ 608810 w 726376"/>
              <a:gd name="connsiteY37" fmla="*/ 221904 h 405003"/>
              <a:gd name="connsiteX38" fmla="*/ 561280 w 726376"/>
              <a:gd name="connsiteY38" fmla="*/ 182756 h 405003"/>
              <a:gd name="connsiteX39" fmla="*/ 537582 w 726376"/>
              <a:gd name="connsiteY39" fmla="*/ 204548 h 405003"/>
              <a:gd name="connsiteX40" fmla="*/ 537563 w 726376"/>
              <a:gd name="connsiteY40" fmla="*/ 205331 h 405003"/>
              <a:gd name="connsiteX41" fmla="*/ 584045 w 726376"/>
              <a:gd name="connsiteY41" fmla="*/ 205331 h 405003"/>
              <a:gd name="connsiteX42" fmla="*/ 561185 w 726376"/>
              <a:gd name="connsiteY42" fmla="*/ 182756 h 405003"/>
              <a:gd name="connsiteX43" fmla="*/ 77981 w 726376"/>
              <a:gd name="connsiteY43" fmla="*/ 263338 h 405003"/>
              <a:gd name="connsiteX44" fmla="*/ 104461 w 726376"/>
              <a:gd name="connsiteY44" fmla="*/ 263338 h 405003"/>
              <a:gd name="connsiteX45" fmla="*/ 104461 w 726376"/>
              <a:gd name="connsiteY45" fmla="*/ 206188 h 405003"/>
              <a:gd name="connsiteX46" fmla="*/ 161611 w 726376"/>
              <a:gd name="connsiteY46" fmla="*/ 206188 h 405003"/>
              <a:gd name="connsiteX47" fmla="*/ 161611 w 726376"/>
              <a:gd name="connsiteY47" fmla="*/ 263338 h 405003"/>
              <a:gd name="connsiteX48" fmla="*/ 188186 w 726376"/>
              <a:gd name="connsiteY48" fmla="*/ 263338 h 405003"/>
              <a:gd name="connsiteX49" fmla="*/ 188186 w 726376"/>
              <a:gd name="connsiteY49" fmla="*/ 129988 h 405003"/>
              <a:gd name="connsiteX50" fmla="*/ 161801 w 726376"/>
              <a:gd name="connsiteY50" fmla="*/ 129988 h 405003"/>
              <a:gd name="connsiteX51" fmla="*/ 161801 w 726376"/>
              <a:gd name="connsiteY51" fmla="*/ 184757 h 405003"/>
              <a:gd name="connsiteX52" fmla="*/ 104651 w 726376"/>
              <a:gd name="connsiteY52" fmla="*/ 184757 h 405003"/>
              <a:gd name="connsiteX53" fmla="*/ 104651 w 726376"/>
              <a:gd name="connsiteY53" fmla="*/ 129988 h 405003"/>
              <a:gd name="connsiteX54" fmla="*/ 77981 w 726376"/>
              <a:gd name="connsiteY54" fmla="*/ 129988 h 405003"/>
              <a:gd name="connsiteX55" fmla="*/ 314011 w 726376"/>
              <a:gd name="connsiteY55" fmla="*/ 263338 h 405003"/>
              <a:gd name="connsiteX56" fmla="*/ 338966 w 726376"/>
              <a:gd name="connsiteY56" fmla="*/ 263338 h 405003"/>
              <a:gd name="connsiteX57" fmla="*/ 338966 w 726376"/>
              <a:gd name="connsiteY57" fmla="*/ 211522 h 405003"/>
              <a:gd name="connsiteX58" fmla="*/ 360302 w 726376"/>
              <a:gd name="connsiteY58" fmla="*/ 183804 h 405003"/>
              <a:gd name="connsiteX59" fmla="*/ 378114 w 726376"/>
              <a:gd name="connsiteY59" fmla="*/ 207521 h 405003"/>
              <a:gd name="connsiteX60" fmla="*/ 378114 w 726376"/>
              <a:gd name="connsiteY60" fmla="*/ 263338 h 405003"/>
              <a:gd name="connsiteX61" fmla="*/ 403070 w 726376"/>
              <a:gd name="connsiteY61" fmla="*/ 263338 h 405003"/>
              <a:gd name="connsiteX62" fmla="*/ 403070 w 726376"/>
              <a:gd name="connsiteY62" fmla="*/ 204283 h 405003"/>
              <a:gd name="connsiteX63" fmla="*/ 367732 w 726376"/>
              <a:gd name="connsiteY63" fmla="*/ 164468 h 405003"/>
              <a:gd name="connsiteX64" fmla="*/ 338204 w 726376"/>
              <a:gd name="connsiteY64" fmla="*/ 180566 h 405003"/>
              <a:gd name="connsiteX65" fmla="*/ 337633 w 726376"/>
              <a:gd name="connsiteY65" fmla="*/ 180566 h 405003"/>
              <a:gd name="connsiteX66" fmla="*/ 337633 w 726376"/>
              <a:gd name="connsiteY66" fmla="*/ 167135 h 405003"/>
              <a:gd name="connsiteX67" fmla="*/ 314011 w 726376"/>
              <a:gd name="connsiteY67" fmla="*/ 167135 h 405003"/>
              <a:gd name="connsiteX68" fmla="*/ 424406 w 726376"/>
              <a:gd name="connsiteY68" fmla="*/ 263338 h 405003"/>
              <a:gd name="connsiteX69" fmla="*/ 449361 w 726376"/>
              <a:gd name="connsiteY69" fmla="*/ 263338 h 405003"/>
              <a:gd name="connsiteX70" fmla="*/ 449361 w 726376"/>
              <a:gd name="connsiteY70" fmla="*/ 211427 h 405003"/>
              <a:gd name="connsiteX71" fmla="*/ 486128 w 726376"/>
              <a:gd name="connsiteY71" fmla="*/ 263338 h 405003"/>
              <a:gd name="connsiteX72" fmla="*/ 517179 w 726376"/>
              <a:gd name="connsiteY72" fmla="*/ 263338 h 405003"/>
              <a:gd name="connsiteX73" fmla="*/ 476603 w 726376"/>
              <a:gd name="connsiteY73" fmla="*/ 209141 h 405003"/>
              <a:gd name="connsiteX74" fmla="*/ 512607 w 726376"/>
              <a:gd name="connsiteY74" fmla="*/ 166754 h 405003"/>
              <a:gd name="connsiteX75" fmla="*/ 482413 w 726376"/>
              <a:gd name="connsiteY75" fmla="*/ 166754 h 405003"/>
              <a:gd name="connsiteX76" fmla="*/ 448980 w 726376"/>
              <a:gd name="connsiteY76" fmla="*/ 208379 h 405003"/>
              <a:gd name="connsiteX77" fmla="*/ 448980 w 726376"/>
              <a:gd name="connsiteY77" fmla="*/ 129988 h 405003"/>
              <a:gd name="connsiteX78" fmla="*/ 424406 w 726376"/>
              <a:gd name="connsiteY78" fmla="*/ 129988 h 405003"/>
              <a:gd name="connsiteX79" fmla="*/ 623478 w 726376"/>
              <a:gd name="connsiteY79" fmla="*/ 263338 h 405003"/>
              <a:gd name="connsiteX80" fmla="*/ 648434 w 726376"/>
              <a:gd name="connsiteY80" fmla="*/ 263338 h 405003"/>
              <a:gd name="connsiteX81" fmla="*/ 648434 w 726376"/>
              <a:gd name="connsiteY81" fmla="*/ 129988 h 405003"/>
              <a:gd name="connsiteX82" fmla="*/ 623478 w 726376"/>
              <a:gd name="connsiteY82" fmla="*/ 129988 h 40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26376" h="405003">
                <a:moveTo>
                  <a:pt x="363160" y="-28"/>
                </a:moveTo>
                <a:cubicBezTo>
                  <a:pt x="563185" y="-28"/>
                  <a:pt x="726348" y="90650"/>
                  <a:pt x="726348" y="202473"/>
                </a:cubicBezTo>
                <a:cubicBezTo>
                  <a:pt x="726348" y="314297"/>
                  <a:pt x="563661" y="404975"/>
                  <a:pt x="363160" y="404975"/>
                </a:cubicBezTo>
                <a:cubicBezTo>
                  <a:pt x="162659" y="404975"/>
                  <a:pt x="-28" y="314201"/>
                  <a:pt x="-28" y="202473"/>
                </a:cubicBezTo>
                <a:cubicBezTo>
                  <a:pt x="-28" y="90745"/>
                  <a:pt x="162659" y="-28"/>
                  <a:pt x="363160" y="-28"/>
                </a:cubicBezTo>
                <a:close/>
                <a:moveTo>
                  <a:pt x="363160" y="18164"/>
                </a:moveTo>
                <a:cubicBezTo>
                  <a:pt x="172660" y="18164"/>
                  <a:pt x="18355" y="100841"/>
                  <a:pt x="18355" y="202473"/>
                </a:cubicBezTo>
                <a:cubicBezTo>
                  <a:pt x="18355" y="304105"/>
                  <a:pt x="172850" y="386496"/>
                  <a:pt x="363160" y="386496"/>
                </a:cubicBezTo>
                <a:cubicBezTo>
                  <a:pt x="553469" y="386496"/>
                  <a:pt x="708060" y="304010"/>
                  <a:pt x="708060" y="202473"/>
                </a:cubicBezTo>
                <a:cubicBezTo>
                  <a:pt x="708060" y="100937"/>
                  <a:pt x="553469" y="18164"/>
                  <a:pt x="363160" y="18164"/>
                </a:cubicBezTo>
                <a:close/>
                <a:moveTo>
                  <a:pt x="299342" y="221904"/>
                </a:moveTo>
                <a:lnTo>
                  <a:pt x="227905" y="221904"/>
                </a:lnTo>
                <a:cubicBezTo>
                  <a:pt x="226687" y="234946"/>
                  <a:pt x="236271" y="246506"/>
                  <a:pt x="249312" y="247725"/>
                </a:cubicBezTo>
                <a:cubicBezTo>
                  <a:pt x="250810" y="247865"/>
                  <a:pt x="252317" y="247863"/>
                  <a:pt x="253813" y="247717"/>
                </a:cubicBezTo>
                <a:cubicBezTo>
                  <a:pt x="262601" y="248347"/>
                  <a:pt x="270823" y="243338"/>
                  <a:pt x="274292" y="235239"/>
                </a:cubicBezTo>
                <a:lnTo>
                  <a:pt x="297723" y="235239"/>
                </a:lnTo>
                <a:cubicBezTo>
                  <a:pt x="292208" y="255062"/>
                  <a:pt x="273360" y="268147"/>
                  <a:pt x="252860" y="266386"/>
                </a:cubicBezTo>
                <a:cubicBezTo>
                  <a:pt x="222380" y="266386"/>
                  <a:pt x="203521" y="245431"/>
                  <a:pt x="203521" y="215522"/>
                </a:cubicBezTo>
                <a:cubicBezTo>
                  <a:pt x="202096" y="188785"/>
                  <a:pt x="222616" y="165953"/>
                  <a:pt x="249354" y="164528"/>
                </a:cubicBezTo>
                <a:cubicBezTo>
                  <a:pt x="250522" y="164467"/>
                  <a:pt x="251691" y="164446"/>
                  <a:pt x="252860" y="164468"/>
                </a:cubicBezTo>
                <a:cubicBezTo>
                  <a:pt x="285341" y="164468"/>
                  <a:pt x="301438" y="192186"/>
                  <a:pt x="299342" y="221904"/>
                </a:cubicBezTo>
                <a:close/>
                <a:moveTo>
                  <a:pt x="251717" y="182756"/>
                </a:moveTo>
                <a:cubicBezTo>
                  <a:pt x="239208" y="182231"/>
                  <a:pt x="228641" y="191944"/>
                  <a:pt x="228115" y="204453"/>
                </a:cubicBezTo>
                <a:cubicBezTo>
                  <a:pt x="228103" y="204746"/>
                  <a:pt x="228096" y="205038"/>
                  <a:pt x="228095" y="205331"/>
                </a:cubicBezTo>
                <a:lnTo>
                  <a:pt x="274482" y="205331"/>
                </a:lnTo>
                <a:cubicBezTo>
                  <a:pt x="272863" y="191805"/>
                  <a:pt x="266957" y="182756"/>
                  <a:pt x="251622" y="182756"/>
                </a:cubicBezTo>
                <a:close/>
                <a:moveTo>
                  <a:pt x="608905" y="221904"/>
                </a:moveTo>
                <a:lnTo>
                  <a:pt x="537467" y="221904"/>
                </a:lnTo>
                <a:cubicBezTo>
                  <a:pt x="536272" y="234949"/>
                  <a:pt x="545877" y="246492"/>
                  <a:pt x="558921" y="247687"/>
                </a:cubicBezTo>
                <a:cubicBezTo>
                  <a:pt x="560244" y="247808"/>
                  <a:pt x="561574" y="247819"/>
                  <a:pt x="562899" y="247717"/>
                </a:cubicBezTo>
                <a:cubicBezTo>
                  <a:pt x="571687" y="248347"/>
                  <a:pt x="579909" y="243338"/>
                  <a:pt x="583378" y="235239"/>
                </a:cubicBezTo>
                <a:lnTo>
                  <a:pt x="606809" y="235239"/>
                </a:lnTo>
                <a:cubicBezTo>
                  <a:pt x="601334" y="255046"/>
                  <a:pt x="582518" y="268138"/>
                  <a:pt x="562042" y="266386"/>
                </a:cubicBezTo>
                <a:cubicBezTo>
                  <a:pt x="535762" y="267494"/>
                  <a:pt x="513562" y="247087"/>
                  <a:pt x="512454" y="220809"/>
                </a:cubicBezTo>
                <a:cubicBezTo>
                  <a:pt x="512382" y="219110"/>
                  <a:pt x="512401" y="217409"/>
                  <a:pt x="512512" y="215713"/>
                </a:cubicBezTo>
                <a:cubicBezTo>
                  <a:pt x="511086" y="188975"/>
                  <a:pt x="531605" y="166143"/>
                  <a:pt x="558342" y="164717"/>
                </a:cubicBezTo>
                <a:cubicBezTo>
                  <a:pt x="559543" y="164653"/>
                  <a:pt x="560746" y="164633"/>
                  <a:pt x="561947" y="164659"/>
                </a:cubicBezTo>
                <a:cubicBezTo>
                  <a:pt x="594808" y="164468"/>
                  <a:pt x="610715" y="192186"/>
                  <a:pt x="608810" y="221904"/>
                </a:cubicBezTo>
                <a:close/>
                <a:moveTo>
                  <a:pt x="561280" y="182756"/>
                </a:moveTo>
                <a:cubicBezTo>
                  <a:pt x="548718" y="182230"/>
                  <a:pt x="538108" y="191986"/>
                  <a:pt x="537582" y="204548"/>
                </a:cubicBezTo>
                <a:cubicBezTo>
                  <a:pt x="537571" y="204809"/>
                  <a:pt x="537565" y="205070"/>
                  <a:pt x="537563" y="205331"/>
                </a:cubicBezTo>
                <a:lnTo>
                  <a:pt x="584045" y="205331"/>
                </a:lnTo>
                <a:cubicBezTo>
                  <a:pt x="582140" y="191805"/>
                  <a:pt x="576425" y="182756"/>
                  <a:pt x="561185" y="182756"/>
                </a:cubicBezTo>
                <a:close/>
                <a:moveTo>
                  <a:pt x="77981" y="263338"/>
                </a:moveTo>
                <a:lnTo>
                  <a:pt x="104461" y="263338"/>
                </a:lnTo>
                <a:lnTo>
                  <a:pt x="104461" y="206188"/>
                </a:lnTo>
                <a:lnTo>
                  <a:pt x="161611" y="206188"/>
                </a:lnTo>
                <a:lnTo>
                  <a:pt x="161611" y="263338"/>
                </a:lnTo>
                <a:lnTo>
                  <a:pt x="188186" y="263338"/>
                </a:lnTo>
                <a:lnTo>
                  <a:pt x="188186" y="129988"/>
                </a:lnTo>
                <a:lnTo>
                  <a:pt x="161801" y="129988"/>
                </a:lnTo>
                <a:lnTo>
                  <a:pt x="161801" y="184757"/>
                </a:lnTo>
                <a:lnTo>
                  <a:pt x="104651" y="184757"/>
                </a:lnTo>
                <a:lnTo>
                  <a:pt x="104651" y="129988"/>
                </a:lnTo>
                <a:lnTo>
                  <a:pt x="77981" y="129988"/>
                </a:lnTo>
                <a:close/>
                <a:moveTo>
                  <a:pt x="314011" y="263338"/>
                </a:moveTo>
                <a:lnTo>
                  <a:pt x="338966" y="263338"/>
                </a:lnTo>
                <a:lnTo>
                  <a:pt x="338966" y="211522"/>
                </a:lnTo>
                <a:cubicBezTo>
                  <a:pt x="338966" y="191805"/>
                  <a:pt x="345824" y="183804"/>
                  <a:pt x="360302" y="183804"/>
                </a:cubicBezTo>
                <a:cubicBezTo>
                  <a:pt x="372590" y="183804"/>
                  <a:pt x="378114" y="191710"/>
                  <a:pt x="378114" y="207521"/>
                </a:cubicBezTo>
                <a:lnTo>
                  <a:pt x="378114" y="263338"/>
                </a:lnTo>
                <a:lnTo>
                  <a:pt x="403070" y="263338"/>
                </a:lnTo>
                <a:lnTo>
                  <a:pt x="403070" y="204283"/>
                </a:lnTo>
                <a:cubicBezTo>
                  <a:pt x="403070" y="180375"/>
                  <a:pt x="396021" y="164468"/>
                  <a:pt x="367732" y="164468"/>
                </a:cubicBezTo>
                <a:cubicBezTo>
                  <a:pt x="355758" y="164326"/>
                  <a:pt x="344573" y="170424"/>
                  <a:pt x="338204" y="180566"/>
                </a:cubicBezTo>
                <a:lnTo>
                  <a:pt x="337633" y="180566"/>
                </a:lnTo>
                <a:lnTo>
                  <a:pt x="337633" y="167135"/>
                </a:lnTo>
                <a:lnTo>
                  <a:pt x="314011" y="167135"/>
                </a:lnTo>
                <a:close/>
                <a:moveTo>
                  <a:pt x="424406" y="263338"/>
                </a:moveTo>
                <a:lnTo>
                  <a:pt x="449361" y="263338"/>
                </a:lnTo>
                <a:lnTo>
                  <a:pt x="449361" y="211427"/>
                </a:lnTo>
                <a:lnTo>
                  <a:pt x="486128" y="263338"/>
                </a:lnTo>
                <a:lnTo>
                  <a:pt x="517179" y="263338"/>
                </a:lnTo>
                <a:lnTo>
                  <a:pt x="476603" y="209141"/>
                </a:lnTo>
                <a:lnTo>
                  <a:pt x="512607" y="166754"/>
                </a:lnTo>
                <a:lnTo>
                  <a:pt x="482413" y="166754"/>
                </a:lnTo>
                <a:lnTo>
                  <a:pt x="448980" y="208379"/>
                </a:lnTo>
                <a:lnTo>
                  <a:pt x="448980" y="129988"/>
                </a:lnTo>
                <a:lnTo>
                  <a:pt x="424406" y="129988"/>
                </a:lnTo>
                <a:close/>
                <a:moveTo>
                  <a:pt x="623478" y="263338"/>
                </a:moveTo>
                <a:lnTo>
                  <a:pt x="648434" y="263338"/>
                </a:lnTo>
                <a:lnTo>
                  <a:pt x="648434" y="129988"/>
                </a:lnTo>
                <a:lnTo>
                  <a:pt x="623478" y="129988"/>
                </a:lnTo>
                <a:close/>
              </a:path>
            </a:pathLst>
          </a:custGeom>
          <a:solidFill>
            <a:schemeClr val="accent1"/>
          </a:solidFill>
          <a:ln w="9525" cap="flat">
            <a:noFill/>
            <a:prstDash val="solid"/>
            <a:miter/>
          </a:ln>
        </p:spPr>
        <p:txBody>
          <a:bodyPr rtlCol="0" anchor="ctr"/>
          <a:lstStyle/>
          <a:p>
            <a:pPr rtl="0"/>
            <a:endParaRPr lang="en-US" noProof="0" dirty="0"/>
          </a:p>
        </p:txBody>
      </p:sp>
    </p:spTree>
    <p:extLst>
      <p:ext uri="{BB962C8B-B14F-4D97-AF65-F5344CB8AC3E}">
        <p14:creationId xmlns:p14="http://schemas.microsoft.com/office/powerpoint/2010/main" val="901074324"/>
      </p:ext>
    </p:extLst>
  </p:cSld>
  <p:clrMap bg1="lt1" tx1="dk1" bg2="lt2" tx2="dk2" accent1="accent1" accent2="accent2" accent3="accent3" accent4="accent4" accent5="accent5" accent6="accent6" hlink="hlink" folHlink="folHlink"/>
  <p:sldLayoutIdLst>
    <p:sldLayoutId id="2147483712" r:id="rId1"/>
    <p:sldLayoutId id="2147483778" r:id="rId2"/>
    <p:sldLayoutId id="2147483661" r:id="rId3"/>
    <p:sldLayoutId id="2147483672" r:id="rId4"/>
    <p:sldLayoutId id="2147483673" r:id="rId5"/>
    <p:sldLayoutId id="2147483674" r:id="rId6"/>
    <p:sldLayoutId id="2147483708" r:id="rId7"/>
    <p:sldLayoutId id="2147483709" r:id="rId8"/>
    <p:sldLayoutId id="2147483710" r:id="rId9"/>
    <p:sldLayoutId id="2147483711"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80" r:id="rId37"/>
    <p:sldLayoutId id="2147483713" r:id="rId38"/>
    <p:sldLayoutId id="2147483677" r:id="rId39"/>
    <p:sldLayoutId id="2147483782" r:id="rId40"/>
    <p:sldLayoutId id="2147483781" r:id="rId41"/>
    <p:sldLayoutId id="2147483675" r:id="rId42"/>
    <p:sldLayoutId id="2147483775" r:id="rId43"/>
    <p:sldLayoutId id="2147483676" r:id="rId44"/>
    <p:sldLayoutId id="2147483685" r:id="rId45"/>
    <p:sldLayoutId id="2147483686" r:id="rId46"/>
    <p:sldLayoutId id="2147483687" r:id="rId47"/>
    <p:sldLayoutId id="2147483688" r:id="rId48"/>
    <p:sldLayoutId id="2147483689" r:id="rId49"/>
    <p:sldLayoutId id="2147483690" r:id="rId50"/>
    <p:sldLayoutId id="2147483692" r:id="rId51"/>
    <p:sldLayoutId id="2147483693" r:id="rId52"/>
    <p:sldLayoutId id="2147483695" r:id="rId53"/>
    <p:sldLayoutId id="2147483696" r:id="rId54"/>
    <p:sldLayoutId id="2147483697" r:id="rId55"/>
    <p:sldLayoutId id="2147483698" r:id="rId56"/>
    <p:sldLayoutId id="2147483716" r:id="rId57"/>
    <p:sldLayoutId id="2147483718" r:id="rId58"/>
    <p:sldLayoutId id="2147483704" r:id="rId59"/>
    <p:sldLayoutId id="2147483705" r:id="rId60"/>
    <p:sldLayoutId id="2147483776" r:id="rId61"/>
    <p:sldLayoutId id="2147483777" r:id="rId62"/>
    <p:sldLayoutId id="2147483706" r:id="rId63"/>
    <p:sldLayoutId id="2147483707" r:id="rId64"/>
    <p:sldLayoutId id="2147483714" r:id="rId65"/>
    <p:sldLayoutId id="2147483715" r:id="rId66"/>
    <p:sldLayoutId id="2147483745" r:id="rId67"/>
    <p:sldLayoutId id="2147483746" r:id="rId68"/>
    <p:sldLayoutId id="2147483747" r:id="rId69"/>
    <p:sldLayoutId id="2147483748" r:id="rId70"/>
    <p:sldLayoutId id="2147483749" r:id="rId71"/>
    <p:sldLayoutId id="2147483750" r:id="rId72"/>
    <p:sldLayoutId id="2147483751" r:id="rId73"/>
    <p:sldLayoutId id="2147483752" r:id="rId74"/>
    <p:sldLayoutId id="2147483753" r:id="rId75"/>
    <p:sldLayoutId id="2147483754" r:id="rId76"/>
    <p:sldLayoutId id="2147483755" r:id="rId77"/>
    <p:sldLayoutId id="2147483756" r:id="rId78"/>
    <p:sldLayoutId id="2147483683" r:id="rId79"/>
    <p:sldLayoutId id="2147483684" r:id="rId80"/>
    <p:sldLayoutId id="2147483757" r:id="rId81"/>
    <p:sldLayoutId id="2147483758" r:id="rId82"/>
    <p:sldLayoutId id="2147483759" r:id="rId83"/>
    <p:sldLayoutId id="2147483760" r:id="rId84"/>
    <p:sldLayoutId id="2147483761" r:id="rId85"/>
    <p:sldLayoutId id="2147483762" r:id="rId86"/>
    <p:sldLayoutId id="2147483763" r:id="rId87"/>
    <p:sldLayoutId id="2147483764" r:id="rId88"/>
    <p:sldLayoutId id="2147483765" r:id="rId89"/>
    <p:sldLayoutId id="2147483766" r:id="rId90"/>
    <p:sldLayoutId id="2147483767" r:id="rId91"/>
    <p:sldLayoutId id="2147483768" r:id="rId92"/>
    <p:sldLayoutId id="2147483769" r:id="rId93"/>
    <p:sldLayoutId id="2147483770" r:id="rId94"/>
    <p:sldLayoutId id="2147483771" r:id="rId95"/>
    <p:sldLayoutId id="2147483772" r:id="rId96"/>
    <p:sldLayoutId id="2147483717" r:id="rId97"/>
    <p:sldLayoutId id="2147483699" r:id="rId98"/>
    <p:sldLayoutId id="2147483773" r:id="rId99"/>
    <p:sldLayoutId id="2147483774" r:id="rId100"/>
    <p:sldLayoutId id="2147483700" r:id="rId101"/>
    <p:sldLayoutId id="2147483779" r:id="rId102"/>
    <p:sldLayoutId id="2147483701" r:id="rId103"/>
    <p:sldLayoutId id="2147483702" r:id="rId104"/>
    <p:sldLayoutId id="2147483783" r:id="rId105"/>
  </p:sldLayoutIdLst>
  <p:hf hdr="0" dt="0"/>
  <p:txStyles>
    <p:titleStyle>
      <a:lvl1pPr algn="l" defTabSz="685800" rtl="0" eaLnBrk="1" latinLnBrk="0" hangingPunct="1">
        <a:lnSpc>
          <a:spcPts val="2400"/>
        </a:lnSpc>
        <a:spcBef>
          <a:spcPct val="0"/>
        </a:spcBef>
        <a:buNone/>
        <a:defRPr sz="2400" kern="1200" cap="all" baseline="0">
          <a:solidFill>
            <a:schemeClr val="accent1"/>
          </a:solidFill>
          <a:latin typeface="+mj-lt"/>
          <a:ea typeface="+mj-ea"/>
          <a:cs typeface="+mj-cs"/>
        </a:defRPr>
      </a:lvl1pPr>
    </p:titleStyle>
    <p:bodyStyle>
      <a:lvl1pPr marL="162000" indent="-162000" algn="l" defTabSz="685800" rtl="0" eaLnBrk="1" latinLnBrk="0" hangingPunct="1">
        <a:lnSpc>
          <a:spcPct val="114000"/>
        </a:lnSpc>
        <a:spcBef>
          <a:spcPts val="0"/>
        </a:spcBef>
        <a:spcAft>
          <a:spcPts val="1200"/>
        </a:spcAft>
        <a:buClr>
          <a:schemeClr val="accent1"/>
        </a:buClr>
        <a:buSzPct val="100000"/>
        <a:buFont typeface="Wingdings" panose="05000000000000000000" pitchFamily="2" charset="2"/>
        <a:buChar char="§"/>
        <a:defRPr sz="1200" kern="1200">
          <a:solidFill>
            <a:schemeClr val="tx1"/>
          </a:solidFill>
          <a:latin typeface="+mn-lt"/>
          <a:ea typeface="+mn-ea"/>
          <a:cs typeface="+mn-cs"/>
        </a:defRPr>
      </a:lvl1pPr>
      <a:lvl2pPr marL="522000" indent="-162000" algn="l" defTabSz="685800" rtl="0" eaLnBrk="1" latinLnBrk="0" hangingPunct="1">
        <a:lnSpc>
          <a:spcPct val="114000"/>
        </a:lnSpc>
        <a:spcBef>
          <a:spcPts val="0"/>
        </a:spcBef>
        <a:spcAft>
          <a:spcPts val="1200"/>
        </a:spcAft>
        <a:buClr>
          <a:schemeClr val="accent1"/>
        </a:buClr>
        <a:buFont typeface="GT Flexa Rg" pitchFamily="2" charset="0"/>
        <a:buChar char="–"/>
        <a:defRPr sz="1200" kern="1200">
          <a:solidFill>
            <a:schemeClr val="tx1"/>
          </a:solidFill>
          <a:latin typeface="+mn-lt"/>
          <a:ea typeface="+mn-ea"/>
          <a:cs typeface="+mn-cs"/>
        </a:defRPr>
      </a:lvl2pPr>
      <a:lvl3pPr marL="990000" indent="-162000" algn="l" defTabSz="685800" rtl="0" eaLnBrk="1" latinLnBrk="0" hangingPunct="1">
        <a:lnSpc>
          <a:spcPct val="114000"/>
        </a:lnSpc>
        <a:spcBef>
          <a:spcPts val="0"/>
        </a:spcBef>
        <a:spcAft>
          <a:spcPts val="1200"/>
        </a:spcAft>
        <a:buClr>
          <a:schemeClr val="accent1"/>
        </a:buClr>
        <a:buFont typeface="GT Flexa Rg" pitchFamily="2" charset="0"/>
        <a:buChar char="–"/>
        <a:defRPr sz="1200" kern="1200">
          <a:solidFill>
            <a:schemeClr val="tx1"/>
          </a:solidFill>
          <a:latin typeface="+mn-lt"/>
          <a:ea typeface="+mn-ea"/>
          <a:cs typeface="+mn-cs"/>
        </a:defRPr>
      </a:lvl3pPr>
      <a:lvl4pPr marL="1458000" indent="-162000" algn="l" defTabSz="685800" rtl="0" eaLnBrk="1" latinLnBrk="0" hangingPunct="1">
        <a:lnSpc>
          <a:spcPct val="114000"/>
        </a:lnSpc>
        <a:spcBef>
          <a:spcPts val="0"/>
        </a:spcBef>
        <a:spcAft>
          <a:spcPts val="1200"/>
        </a:spcAft>
        <a:buClr>
          <a:schemeClr val="accent1"/>
        </a:buClr>
        <a:buFont typeface="GT Flexa Rg" pitchFamily="2" charset="0"/>
        <a:buChar char="–"/>
        <a:defRPr sz="1200" kern="1200">
          <a:solidFill>
            <a:schemeClr val="tx1"/>
          </a:solidFill>
          <a:latin typeface="+mn-lt"/>
          <a:ea typeface="+mn-ea"/>
          <a:cs typeface="+mn-cs"/>
        </a:defRPr>
      </a:lvl4pPr>
      <a:lvl5pPr marL="1926000" indent="-162000" algn="l" defTabSz="685800" rtl="0" eaLnBrk="1" latinLnBrk="0" hangingPunct="1">
        <a:lnSpc>
          <a:spcPct val="114000"/>
        </a:lnSpc>
        <a:spcBef>
          <a:spcPts val="0"/>
        </a:spcBef>
        <a:spcAft>
          <a:spcPts val="1200"/>
        </a:spcAft>
        <a:buClr>
          <a:schemeClr val="accent1"/>
        </a:buClr>
        <a:buFont typeface="GT Flexa Rg" pitchFamily="2"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userDrawn="1">
          <p15:clr>
            <a:srgbClr val="A4A3A4"/>
          </p15:clr>
        </p15:guide>
        <p15:guide id="5" orient="horz" pos="188" userDrawn="1">
          <p15:clr>
            <a:srgbClr val="A4A3A4"/>
          </p15:clr>
        </p15:guide>
        <p15:guide id="7" orient="horz" pos="3052" userDrawn="1">
          <p15:clr>
            <a:srgbClr val="A4A3A4"/>
          </p15:clr>
        </p15:guide>
        <p15:guide id="8" pos="549" userDrawn="1">
          <p15:clr>
            <a:srgbClr val="A4A3A4"/>
          </p15:clr>
        </p15:guide>
        <p15:guide id="9" pos="645" userDrawn="1">
          <p15:clr>
            <a:srgbClr val="A4A3A4"/>
          </p15:clr>
        </p15:guide>
        <p15:guide id="10" pos="1005" userDrawn="1">
          <p15:clr>
            <a:srgbClr val="A4A3A4"/>
          </p15:clr>
        </p15:guide>
        <p15:guide id="11" pos="1101" userDrawn="1">
          <p15:clr>
            <a:srgbClr val="A4A3A4"/>
          </p15:clr>
        </p15:guide>
        <p15:guide id="12" pos="1461" userDrawn="1">
          <p15:clr>
            <a:srgbClr val="A4A3A4"/>
          </p15:clr>
        </p15:guide>
        <p15:guide id="13" pos="1557" userDrawn="1">
          <p15:clr>
            <a:srgbClr val="A4A3A4"/>
          </p15:clr>
        </p15:guide>
        <p15:guide id="14" pos="1917" userDrawn="1">
          <p15:clr>
            <a:srgbClr val="A4A3A4"/>
          </p15:clr>
        </p15:guide>
        <p15:guide id="15" pos="2013" userDrawn="1">
          <p15:clr>
            <a:srgbClr val="A4A3A4"/>
          </p15:clr>
        </p15:guide>
        <p15:guide id="16" pos="2375" userDrawn="1">
          <p15:clr>
            <a:srgbClr val="A4A3A4"/>
          </p15:clr>
        </p15:guide>
        <p15:guide id="17" pos="2471" userDrawn="1">
          <p15:clr>
            <a:srgbClr val="A4A3A4"/>
          </p15:clr>
        </p15:guide>
        <p15:guide id="18" pos="2832" userDrawn="1">
          <p15:clr>
            <a:srgbClr val="A4A3A4"/>
          </p15:clr>
        </p15:guide>
        <p15:guide id="19" pos="2927" userDrawn="1">
          <p15:clr>
            <a:srgbClr val="A4A3A4"/>
          </p15:clr>
        </p15:guide>
        <p15:guide id="20" pos="3288" userDrawn="1">
          <p15:clr>
            <a:srgbClr val="A4A3A4"/>
          </p15:clr>
        </p15:guide>
        <p15:guide id="21" pos="3384" userDrawn="1">
          <p15:clr>
            <a:srgbClr val="A4A3A4"/>
          </p15:clr>
        </p15:guide>
        <p15:guide id="22" pos="3744" userDrawn="1">
          <p15:clr>
            <a:srgbClr val="A4A3A4"/>
          </p15:clr>
        </p15:guide>
        <p15:guide id="23" pos="3840" userDrawn="1">
          <p15:clr>
            <a:srgbClr val="A4A3A4"/>
          </p15:clr>
        </p15:guide>
        <p15:guide id="24" pos="4200" userDrawn="1">
          <p15:clr>
            <a:srgbClr val="A4A3A4"/>
          </p15:clr>
        </p15:guide>
        <p15:guide id="25" pos="4296" userDrawn="1">
          <p15:clr>
            <a:srgbClr val="A4A3A4"/>
          </p15:clr>
        </p15:guide>
        <p15:guide id="26" pos="4656" userDrawn="1">
          <p15:clr>
            <a:srgbClr val="A4A3A4"/>
          </p15:clr>
        </p15:guide>
        <p15:guide id="27" pos="4752" userDrawn="1">
          <p15:clr>
            <a:srgbClr val="A4A3A4"/>
          </p15:clr>
        </p15:guide>
        <p15:guide id="28" pos="5114" userDrawn="1">
          <p15:clr>
            <a:srgbClr val="A4A3A4"/>
          </p15:clr>
        </p15:guide>
        <p15:guide id="29" pos="5210" userDrawn="1">
          <p15:clr>
            <a:srgbClr val="A4A3A4"/>
          </p15:clr>
        </p15:guide>
        <p15:guide id="31" pos="5570" userDrawn="1">
          <p15:clr>
            <a:srgbClr val="A4A3A4"/>
          </p15:clr>
        </p15:guide>
        <p15:guide id="32" orient="horz" pos="940" userDrawn="1">
          <p15:clr>
            <a:srgbClr val="A4A3A4"/>
          </p15:clr>
        </p15:guide>
        <p15:guide id="33" orient="horz" pos="275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5.xml"/><Relationship Id="rId1" Type="http://schemas.openxmlformats.org/officeDocument/2006/relationships/tags" Target="../tags/tag107.xml"/><Relationship Id="rId5" Type="http://schemas.openxmlformats.org/officeDocument/2006/relationships/image" Target="../media/image1.emf"/><Relationship Id="rId4" Type="http://schemas.openxmlformats.org/officeDocument/2006/relationships/oleObject" Target="../embeddings/oleObject9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2C62B-F9DF-941F-BAB4-B21D39292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5D956-EFC4-0011-869D-04A9EB99711F}"/>
              </a:ext>
            </a:extLst>
          </p:cNvPr>
          <p:cNvSpPr>
            <a:spLocks noGrp="1"/>
          </p:cNvSpPr>
          <p:nvPr>
            <p:ph type="ctrTitle"/>
          </p:nvPr>
        </p:nvSpPr>
        <p:spPr>
          <a:xfrm>
            <a:off x="300038" y="792000"/>
            <a:ext cx="6858000" cy="1731243"/>
          </a:xfrm>
        </p:spPr>
        <p:txBody>
          <a:bodyPr/>
          <a:lstStyle/>
          <a:p>
            <a:r>
              <a:rPr lang="sl-SI" dirty="0"/>
              <a:t>Usposabljanje iz varnosti in zdravja pri delu</a:t>
            </a:r>
          </a:p>
        </p:txBody>
      </p:sp>
      <p:sp>
        <p:nvSpPr>
          <p:cNvPr id="3" name="Subtitle 2">
            <a:extLst>
              <a:ext uri="{FF2B5EF4-FFF2-40B4-BE49-F238E27FC236}">
                <a16:creationId xmlns:a16="http://schemas.microsoft.com/office/drawing/2014/main" id="{FC0E9EE6-F403-22D5-8A91-CD0AEB1EDBC1}"/>
              </a:ext>
            </a:extLst>
          </p:cNvPr>
          <p:cNvSpPr>
            <a:spLocks noGrp="1"/>
          </p:cNvSpPr>
          <p:nvPr>
            <p:ph type="subTitle" idx="1"/>
          </p:nvPr>
        </p:nvSpPr>
        <p:spPr>
          <a:xfrm>
            <a:off x="300038" y="2711435"/>
            <a:ext cx="2143456" cy="242122"/>
          </a:xfrm>
        </p:spPr>
        <p:txBody>
          <a:bodyPr/>
          <a:lstStyle/>
          <a:p>
            <a:r>
              <a:rPr lang="sl-SI" dirty="0"/>
              <a:t>Petra Vrščaj, varnostni inženir</a:t>
            </a:r>
          </a:p>
        </p:txBody>
      </p:sp>
    </p:spTree>
    <p:extLst>
      <p:ext uri="{BB962C8B-B14F-4D97-AF65-F5344CB8AC3E}">
        <p14:creationId xmlns:p14="http://schemas.microsoft.com/office/powerpoint/2010/main" val="424182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587F-0973-2C1F-48D8-FC2354762375}"/>
              </a:ext>
            </a:extLst>
          </p:cNvPr>
          <p:cNvSpPr>
            <a:spLocks noGrp="1"/>
          </p:cNvSpPr>
          <p:nvPr>
            <p:ph type="title"/>
          </p:nvPr>
        </p:nvSpPr>
        <p:spPr/>
        <p:txBody>
          <a:bodyPr/>
          <a:lstStyle/>
          <a:p>
            <a:r>
              <a:rPr lang="sl-SI" dirty="0"/>
              <a:t>Obveznosti in dolžnosti</a:t>
            </a:r>
          </a:p>
        </p:txBody>
      </p:sp>
      <p:sp>
        <p:nvSpPr>
          <p:cNvPr id="4" name="Slide Number Placeholder 3">
            <a:extLst>
              <a:ext uri="{FF2B5EF4-FFF2-40B4-BE49-F238E27FC236}">
                <a16:creationId xmlns:a16="http://schemas.microsoft.com/office/drawing/2014/main" id="{BEFE18F3-CC6F-0830-C119-679FBCF50D03}"/>
              </a:ext>
            </a:extLst>
          </p:cNvPr>
          <p:cNvSpPr>
            <a:spLocks noGrp="1"/>
          </p:cNvSpPr>
          <p:nvPr>
            <p:ph type="sldNum" sz="quarter" idx="11"/>
          </p:nvPr>
        </p:nvSpPr>
        <p:spPr/>
        <p:txBody>
          <a:bodyPr/>
          <a:lstStyle/>
          <a:p>
            <a:fld id="{54413C03-D129-4B04-B289-283874789DC0}" type="slidenum">
              <a:rPr lang="en-US" smtClean="0"/>
              <a:pPr/>
              <a:t>10</a:t>
            </a:fld>
            <a:endParaRPr lang="en-US" dirty="0"/>
          </a:p>
        </p:txBody>
      </p:sp>
      <p:sp>
        <p:nvSpPr>
          <p:cNvPr id="5" name="Text Placeholder 4">
            <a:extLst>
              <a:ext uri="{FF2B5EF4-FFF2-40B4-BE49-F238E27FC236}">
                <a16:creationId xmlns:a16="http://schemas.microsoft.com/office/drawing/2014/main" id="{C1A949D0-45EA-EF68-CA7F-86801F80A29D}"/>
              </a:ext>
            </a:extLst>
          </p:cNvPr>
          <p:cNvSpPr>
            <a:spLocks noGrp="1"/>
          </p:cNvSpPr>
          <p:nvPr>
            <p:ph type="body" sz="quarter" idx="12"/>
          </p:nvPr>
        </p:nvSpPr>
        <p:spPr>
          <a:xfrm>
            <a:off x="300038" y="918765"/>
            <a:ext cx="5641180" cy="398827"/>
          </a:xfrm>
        </p:spPr>
        <p:txBody>
          <a:bodyPr/>
          <a:lstStyle/>
          <a:p>
            <a:r>
              <a:rPr lang="pl-PL" dirty="0"/>
              <a:t>IZJAVA O VARNOSTI Z OCENO TVEGANJA</a:t>
            </a:r>
            <a:endParaRPr lang="sl-SI" dirty="0"/>
          </a:p>
        </p:txBody>
      </p:sp>
      <p:sp>
        <p:nvSpPr>
          <p:cNvPr id="6" name="Text Placeholder 5">
            <a:extLst>
              <a:ext uri="{FF2B5EF4-FFF2-40B4-BE49-F238E27FC236}">
                <a16:creationId xmlns:a16="http://schemas.microsoft.com/office/drawing/2014/main" id="{4957C329-85A0-FF44-E96E-93C6A491405A}"/>
              </a:ext>
            </a:extLst>
          </p:cNvPr>
          <p:cNvSpPr>
            <a:spLocks noGrp="1"/>
          </p:cNvSpPr>
          <p:nvPr>
            <p:ph type="body" sz="quarter" idx="13"/>
          </p:nvPr>
        </p:nvSpPr>
        <p:spPr>
          <a:xfrm>
            <a:off x="300038" y="1406726"/>
            <a:ext cx="5641180" cy="2331636"/>
          </a:xfrm>
        </p:spPr>
        <p:txBody>
          <a:bodyPr/>
          <a:lstStyle/>
          <a:p>
            <a:r>
              <a:rPr lang="sl-SI" dirty="0"/>
              <a:t>je listina, s katero delodajalec pisno izjavi, da izvaja vse ukrepe za zagotovitev varnosti in zdravja pri delu, glede preprečevanja nevarnosti in tveganja pri delu, obveščanja in usposabljanja delavcev, dajanja navodil, ustrezne organiziranosti ter zagotavljanja potrebnih materialnih sredstev v ta namen.</a:t>
            </a:r>
          </a:p>
          <a:p>
            <a:r>
              <a:rPr lang="sl-SI" dirty="0"/>
              <a:t>Ocenjevanje tveganja je sistematično evidentiranje in proučevanje vseh dejavnikov delovnega procesa, z namenom ugotoviti možne vzroke za nastanek poškodb pri delu, poklicnih boleznih, bolezni v zvezi z delom in možnosti preprečevanja, odpravljanja in zmanjševanja tveganj.</a:t>
            </a:r>
          </a:p>
        </p:txBody>
      </p:sp>
      <p:sp>
        <p:nvSpPr>
          <p:cNvPr id="8" name="Text Placeholder 7">
            <a:extLst>
              <a:ext uri="{FF2B5EF4-FFF2-40B4-BE49-F238E27FC236}">
                <a16:creationId xmlns:a16="http://schemas.microsoft.com/office/drawing/2014/main" id="{32E77CFE-F447-B02F-A615-14AE31AEB9E3}"/>
              </a:ext>
            </a:extLst>
          </p:cNvPr>
          <p:cNvSpPr>
            <a:spLocks noGrp="1"/>
          </p:cNvSpPr>
          <p:nvPr>
            <p:ph type="body" sz="quarter" idx="15"/>
          </p:nvPr>
        </p:nvSpPr>
        <p:spPr/>
        <p:txBody>
          <a:bodyPr/>
          <a:lstStyle/>
          <a:p>
            <a:pPr marL="0" indent="0">
              <a:buNone/>
            </a:pPr>
            <a:r>
              <a:rPr lang="sl-SI" dirty="0"/>
              <a:t>Delodajalec mora izdelati izjavo o varnosti z oceno tveganja in oceniti tveganje.</a:t>
            </a:r>
          </a:p>
          <a:p>
            <a:pPr marL="0" indent="0">
              <a:buNone/>
            </a:pPr>
            <a:endParaRPr lang="sl-SI" dirty="0"/>
          </a:p>
          <a:p>
            <a:pPr marL="0" indent="0">
              <a:buNone/>
            </a:pPr>
            <a:r>
              <a:rPr lang="it-IT" b="1" dirty="0"/>
              <a:t>Ocena tveganja je sestavni del </a:t>
            </a:r>
            <a:r>
              <a:rPr lang="sl-SI" b="1" dirty="0"/>
              <a:t>I</a:t>
            </a:r>
            <a:r>
              <a:rPr lang="it-IT" b="1" dirty="0"/>
              <a:t>zjave o varnosti</a:t>
            </a:r>
            <a:r>
              <a:rPr lang="sl-SI" b="1" dirty="0"/>
              <a:t>.</a:t>
            </a:r>
          </a:p>
          <a:p>
            <a:endParaRPr lang="sl-SI" dirty="0"/>
          </a:p>
        </p:txBody>
      </p:sp>
      <p:sp>
        <p:nvSpPr>
          <p:cNvPr id="9" name="Footer Placeholder 2">
            <a:extLst>
              <a:ext uri="{FF2B5EF4-FFF2-40B4-BE49-F238E27FC236}">
                <a16:creationId xmlns:a16="http://schemas.microsoft.com/office/drawing/2014/main" id="{F05E6E0D-7E4B-BE49-3E21-DE79E7DAE0A4}"/>
              </a:ext>
            </a:extLst>
          </p:cNvPr>
          <p:cNvSpPr>
            <a:spLocks noGrp="1"/>
          </p:cNvSpPr>
          <p:nvPr>
            <p:ph type="ftr" sz="quarter" idx="10"/>
          </p:nvPr>
        </p:nvSpPr>
        <p:spPr>
          <a:xfrm>
            <a:off x="618649" y="4733844"/>
            <a:ext cx="3537248" cy="123111"/>
          </a:xfrm>
        </p:spPr>
        <p:txBody>
          <a:bodyPr/>
          <a:lstStyle/>
          <a:p>
            <a:r>
              <a:rPr lang="sl-SI" dirty="0"/>
              <a:t>Usposabljanje iz varnosti in zdravja pri delu, požarnega varstva</a:t>
            </a:r>
            <a:endParaRPr lang="en-US" dirty="0"/>
          </a:p>
        </p:txBody>
      </p:sp>
    </p:spTree>
    <p:extLst>
      <p:ext uri="{BB962C8B-B14F-4D97-AF65-F5344CB8AC3E}">
        <p14:creationId xmlns:p14="http://schemas.microsoft.com/office/powerpoint/2010/main" val="401721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pl-PL" dirty="0"/>
              <a:t>KAJ JE VARNOST PRI DELU?</a:t>
            </a:r>
            <a:endParaRPr lang="sl-SI" dirty="0"/>
          </a:p>
        </p:txBody>
      </p:sp>
      <p:pic>
        <p:nvPicPr>
          <p:cNvPr id="4" name="Označba mesta vsebine 3"/>
          <p:cNvPicPr>
            <a:picLocks noGrp="1" noChangeAspect="1"/>
          </p:cNvPicPr>
          <p:nvPr>
            <p:ph idx="1"/>
          </p:nvPr>
        </p:nvPicPr>
        <p:blipFill>
          <a:blip r:embed="rId3"/>
          <a:stretch>
            <a:fillRect/>
          </a:stretch>
        </p:blipFill>
        <p:spPr>
          <a:xfrm>
            <a:off x="508001" y="1288027"/>
            <a:ext cx="2254191" cy="1019645"/>
          </a:xfrm>
          <a:prstGeom prst="rect">
            <a:avLst/>
          </a:prstGeom>
        </p:spPr>
      </p:pic>
      <p:pic>
        <p:nvPicPr>
          <p:cNvPr id="5" name="Slika 4"/>
          <p:cNvPicPr>
            <a:picLocks noChangeAspect="1"/>
          </p:cNvPicPr>
          <p:nvPr/>
        </p:nvPicPr>
        <p:blipFill>
          <a:blip r:embed="rId4"/>
          <a:stretch>
            <a:fillRect/>
          </a:stretch>
        </p:blipFill>
        <p:spPr>
          <a:xfrm>
            <a:off x="470743" y="2371640"/>
            <a:ext cx="2254191" cy="1019645"/>
          </a:xfrm>
          <a:prstGeom prst="rect">
            <a:avLst/>
          </a:prstGeom>
        </p:spPr>
      </p:pic>
      <p:pic>
        <p:nvPicPr>
          <p:cNvPr id="6" name="Slika 5"/>
          <p:cNvPicPr>
            <a:picLocks noChangeAspect="1"/>
          </p:cNvPicPr>
          <p:nvPr/>
        </p:nvPicPr>
        <p:blipFill>
          <a:blip r:embed="rId4"/>
          <a:stretch>
            <a:fillRect/>
          </a:stretch>
        </p:blipFill>
        <p:spPr>
          <a:xfrm>
            <a:off x="508001" y="3455254"/>
            <a:ext cx="2254191" cy="1019645"/>
          </a:xfrm>
          <a:prstGeom prst="rect">
            <a:avLst/>
          </a:prstGeom>
        </p:spPr>
      </p:pic>
      <p:sp>
        <p:nvSpPr>
          <p:cNvPr id="7" name="PoljeZBesedilom 6"/>
          <p:cNvSpPr txBox="1"/>
          <p:nvPr/>
        </p:nvSpPr>
        <p:spPr>
          <a:xfrm>
            <a:off x="1014712" y="1624725"/>
            <a:ext cx="1082679" cy="369332"/>
          </a:xfrm>
          <a:prstGeom prst="rect">
            <a:avLst/>
          </a:prstGeom>
          <a:noFill/>
        </p:spPr>
        <p:txBody>
          <a:bodyPr wrap="square" rtlCol="0">
            <a:spAutoFit/>
          </a:bodyPr>
          <a:lstStyle/>
          <a:p>
            <a:r>
              <a:rPr lang="sl-SI" dirty="0"/>
              <a:t>UKREPI</a:t>
            </a:r>
          </a:p>
        </p:txBody>
      </p:sp>
      <p:sp>
        <p:nvSpPr>
          <p:cNvPr id="9" name="PoljeZBesedilom 8"/>
          <p:cNvSpPr txBox="1"/>
          <p:nvPr/>
        </p:nvSpPr>
        <p:spPr>
          <a:xfrm>
            <a:off x="898411" y="2708338"/>
            <a:ext cx="1670128" cy="369332"/>
          </a:xfrm>
          <a:prstGeom prst="rect">
            <a:avLst/>
          </a:prstGeom>
          <a:noFill/>
        </p:spPr>
        <p:txBody>
          <a:bodyPr wrap="square" rtlCol="0">
            <a:spAutoFit/>
          </a:bodyPr>
          <a:lstStyle/>
          <a:p>
            <a:r>
              <a:rPr lang="sl-SI" dirty="0"/>
              <a:t>POSTOPKI</a:t>
            </a:r>
          </a:p>
        </p:txBody>
      </p:sp>
      <p:sp>
        <p:nvSpPr>
          <p:cNvPr id="10" name="PoljeZBesedilom 9"/>
          <p:cNvSpPr txBox="1"/>
          <p:nvPr/>
        </p:nvSpPr>
        <p:spPr>
          <a:xfrm>
            <a:off x="888599" y="3791952"/>
            <a:ext cx="1448772" cy="369332"/>
          </a:xfrm>
          <a:prstGeom prst="rect">
            <a:avLst/>
          </a:prstGeom>
          <a:noFill/>
        </p:spPr>
        <p:txBody>
          <a:bodyPr wrap="square" rtlCol="0">
            <a:spAutoFit/>
          </a:bodyPr>
          <a:lstStyle/>
          <a:p>
            <a:r>
              <a:rPr lang="sl-SI" dirty="0"/>
              <a:t>OPRAVILA</a:t>
            </a:r>
          </a:p>
        </p:txBody>
      </p:sp>
      <p:sp>
        <p:nvSpPr>
          <p:cNvPr id="11" name="object 29"/>
          <p:cNvSpPr/>
          <p:nvPr/>
        </p:nvSpPr>
        <p:spPr>
          <a:xfrm>
            <a:off x="2762192" y="1399971"/>
            <a:ext cx="2254191" cy="2962982"/>
          </a:xfrm>
          <a:custGeom>
            <a:avLst/>
            <a:gdLst/>
            <a:ahLst/>
            <a:cxnLst/>
            <a:rect l="l" t="t" r="r" b="b"/>
            <a:pathLst>
              <a:path w="2736850" h="4857750">
                <a:moveTo>
                  <a:pt x="1368171" y="0"/>
                </a:moveTo>
                <a:lnTo>
                  <a:pt x="0" y="0"/>
                </a:lnTo>
                <a:lnTo>
                  <a:pt x="0" y="4857750"/>
                </a:lnTo>
                <a:lnTo>
                  <a:pt x="1368171" y="4857750"/>
                </a:lnTo>
                <a:lnTo>
                  <a:pt x="2736342" y="2428875"/>
                </a:lnTo>
                <a:lnTo>
                  <a:pt x="1368171" y="0"/>
                </a:lnTo>
                <a:close/>
              </a:path>
            </a:pathLst>
          </a:custGeom>
          <a:solidFill>
            <a:schemeClr val="accent5">
              <a:lumMod val="60000"/>
              <a:lumOff val="40000"/>
            </a:schemeClr>
          </a:solidFill>
        </p:spPr>
        <p:txBody>
          <a:bodyPr wrap="square" lIns="0" tIns="0" rIns="0" bIns="0" rtlCol="0"/>
          <a:lstStyle/>
          <a:p>
            <a:endParaRPr sz="1350" dirty="0">
              <a:solidFill>
                <a:prstClr val="black"/>
              </a:solidFill>
              <a:latin typeface="Calibri"/>
            </a:endParaRPr>
          </a:p>
        </p:txBody>
      </p:sp>
      <p:sp>
        <p:nvSpPr>
          <p:cNvPr id="13" name="PoljeZBesedilom 12"/>
          <p:cNvSpPr txBox="1"/>
          <p:nvPr/>
        </p:nvSpPr>
        <p:spPr>
          <a:xfrm>
            <a:off x="2762192" y="2015840"/>
            <a:ext cx="1589390" cy="1754326"/>
          </a:xfrm>
          <a:prstGeom prst="rect">
            <a:avLst/>
          </a:prstGeom>
          <a:noFill/>
        </p:spPr>
        <p:txBody>
          <a:bodyPr wrap="square" rtlCol="0">
            <a:spAutoFit/>
          </a:bodyPr>
          <a:lstStyle/>
          <a:p>
            <a:pPr algn="ctr"/>
            <a:r>
              <a:rPr lang="sl-SI" b="1" dirty="0">
                <a:effectLst>
                  <a:outerShdw blurRad="38100" dist="38100" dir="2700000" algn="tl">
                    <a:srgbClr val="000000">
                      <a:alpha val="43137"/>
                    </a:srgbClr>
                  </a:outerShdw>
                </a:effectLst>
              </a:rPr>
              <a:t>VARNO DELOVNO OKOLJE, DELOVNE IN ŽIVLJENJSKE RAZMERE </a:t>
            </a:r>
          </a:p>
        </p:txBody>
      </p:sp>
      <p:sp>
        <p:nvSpPr>
          <p:cNvPr id="15" name="Prekinitev 14"/>
          <p:cNvSpPr/>
          <p:nvPr/>
        </p:nvSpPr>
        <p:spPr>
          <a:xfrm>
            <a:off x="5090898" y="2132334"/>
            <a:ext cx="3293536" cy="1401320"/>
          </a:xfrm>
          <a:prstGeom prst="flowChartTerminator">
            <a:avLst/>
          </a:prstGeom>
          <a:solidFill>
            <a:schemeClr val="accent4">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700" b="1" dirty="0">
                <a:effectLst>
                  <a:outerShdw blurRad="38100" dist="38100" dir="2700000" algn="tl">
                    <a:srgbClr val="000000">
                      <a:alpha val="43137"/>
                    </a:srgbClr>
                  </a:outerShdw>
                </a:effectLst>
              </a:rPr>
              <a:t>VARNOST IN ZDRAVJE PRI DELU</a:t>
            </a:r>
          </a:p>
        </p:txBody>
      </p:sp>
    </p:spTree>
    <p:extLst>
      <p:ext uri="{BB962C8B-B14F-4D97-AF65-F5344CB8AC3E}">
        <p14:creationId xmlns:p14="http://schemas.microsoft.com/office/powerpoint/2010/main" val="19591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KAJ JE ZDRAVJE?</a:t>
            </a: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2692207514"/>
              </p:ext>
            </p:extLst>
          </p:nvPr>
        </p:nvGraphicFramePr>
        <p:xfrm>
          <a:off x="513533" y="621588"/>
          <a:ext cx="8430121" cy="435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6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6163-399B-CA46-9BBF-6C72E4DED405}"/>
              </a:ext>
            </a:extLst>
          </p:cNvPr>
          <p:cNvSpPr>
            <a:spLocks noGrp="1"/>
          </p:cNvSpPr>
          <p:nvPr>
            <p:ph type="title"/>
          </p:nvPr>
        </p:nvSpPr>
        <p:spPr/>
        <p:txBody>
          <a:bodyPr/>
          <a:lstStyle/>
          <a:p>
            <a:r>
              <a:rPr lang="sl-SI" dirty="0"/>
              <a:t>OSNOVNA VARNOSTNA PRAVILA</a:t>
            </a:r>
          </a:p>
        </p:txBody>
      </p:sp>
      <p:sp>
        <p:nvSpPr>
          <p:cNvPr id="4" name="Slide Number Placeholder 3">
            <a:extLst>
              <a:ext uri="{FF2B5EF4-FFF2-40B4-BE49-F238E27FC236}">
                <a16:creationId xmlns:a16="http://schemas.microsoft.com/office/drawing/2014/main" id="{0E73DE09-C5E4-8B97-AFBD-AD21B78E3E0C}"/>
              </a:ext>
            </a:extLst>
          </p:cNvPr>
          <p:cNvSpPr>
            <a:spLocks noGrp="1"/>
          </p:cNvSpPr>
          <p:nvPr>
            <p:ph type="sldNum" sz="quarter" idx="11"/>
          </p:nvPr>
        </p:nvSpPr>
        <p:spPr/>
        <p:txBody>
          <a:bodyPr/>
          <a:lstStyle/>
          <a:p>
            <a:fld id="{54413C03-D129-4B04-B289-283874789DC0}" type="slidenum">
              <a:rPr lang="en-US" smtClean="0"/>
              <a:pPr/>
              <a:t>4</a:t>
            </a:fld>
            <a:endParaRPr lang="en-US" dirty="0"/>
          </a:p>
        </p:txBody>
      </p:sp>
      <p:sp>
        <p:nvSpPr>
          <p:cNvPr id="5" name="Text Placeholder 4">
            <a:extLst>
              <a:ext uri="{FF2B5EF4-FFF2-40B4-BE49-F238E27FC236}">
                <a16:creationId xmlns:a16="http://schemas.microsoft.com/office/drawing/2014/main" id="{7FEA450C-BBDE-2DDA-9E78-219043F13D78}"/>
              </a:ext>
            </a:extLst>
          </p:cNvPr>
          <p:cNvSpPr>
            <a:spLocks noGrp="1"/>
          </p:cNvSpPr>
          <p:nvPr>
            <p:ph type="body" sz="quarter" idx="12"/>
          </p:nvPr>
        </p:nvSpPr>
        <p:spPr>
          <a:xfrm>
            <a:off x="297656" y="746273"/>
            <a:ext cx="5641180" cy="398827"/>
          </a:xfrm>
        </p:spPr>
        <p:txBody>
          <a:bodyPr/>
          <a:lstStyle/>
          <a:p>
            <a:r>
              <a:rPr lang="sl-SI" dirty="0"/>
              <a:t>VARNA HOJA</a:t>
            </a:r>
          </a:p>
        </p:txBody>
      </p:sp>
      <p:sp>
        <p:nvSpPr>
          <p:cNvPr id="6" name="Text Placeholder 5">
            <a:extLst>
              <a:ext uri="{FF2B5EF4-FFF2-40B4-BE49-F238E27FC236}">
                <a16:creationId xmlns:a16="http://schemas.microsoft.com/office/drawing/2014/main" id="{06F51B2E-77EF-B835-8E90-EBFF6BF64EF1}"/>
              </a:ext>
            </a:extLst>
          </p:cNvPr>
          <p:cNvSpPr>
            <a:spLocks noGrp="1"/>
          </p:cNvSpPr>
          <p:nvPr>
            <p:ph type="body" sz="quarter" idx="13"/>
          </p:nvPr>
        </p:nvSpPr>
        <p:spPr>
          <a:xfrm>
            <a:off x="297655" y="1085465"/>
            <a:ext cx="4623665" cy="3517357"/>
          </a:xfrm>
        </p:spPr>
        <p:txBody>
          <a:bodyPr/>
          <a:lstStyle/>
          <a:p>
            <a:pPr algn="just"/>
            <a:r>
              <a:rPr lang="sl-SI" dirty="0"/>
              <a:t>Vedno uporabljajte </a:t>
            </a:r>
            <a:r>
              <a:rPr lang="sl-SI" b="1" dirty="0"/>
              <a:t>ograjo</a:t>
            </a:r>
            <a:r>
              <a:rPr lang="sl-SI" dirty="0"/>
              <a:t> na stopnicah.</a:t>
            </a:r>
          </a:p>
          <a:p>
            <a:pPr algn="just"/>
            <a:r>
              <a:rPr lang="sl-SI" dirty="0"/>
              <a:t>Na stopnicah naredite le en korak naenkrat. </a:t>
            </a:r>
            <a:r>
              <a:rPr lang="sl-SI" b="1" dirty="0"/>
              <a:t>Med hojo ne berite </a:t>
            </a:r>
            <a:r>
              <a:rPr lang="sl-SI" dirty="0"/>
              <a:t>(npr. pametni telefon, tiskovine...)</a:t>
            </a:r>
          </a:p>
          <a:p>
            <a:pPr algn="just"/>
            <a:r>
              <a:rPr lang="sl-SI" b="1" dirty="0"/>
              <a:t>Na stopnicah ni dovoljena </a:t>
            </a:r>
            <a:r>
              <a:rPr lang="sl-SI" dirty="0"/>
              <a:t>uporaba mobilnega telefona.</a:t>
            </a:r>
          </a:p>
          <a:p>
            <a:pPr algn="just"/>
            <a:r>
              <a:rPr lang="sl-SI" dirty="0"/>
              <a:t>Med hojo bodite </a:t>
            </a:r>
            <a:r>
              <a:rPr lang="sl-SI" b="1" dirty="0"/>
              <a:t>pozorni na ovire </a:t>
            </a:r>
            <a:r>
              <a:rPr lang="sl-SI" dirty="0"/>
              <a:t>(npr. robove, luknje, pokrove jaškov, neravne površine, kable, zvite preproge, mokre površine/izlitja).</a:t>
            </a:r>
          </a:p>
          <a:p>
            <a:pPr algn="just"/>
            <a:r>
              <a:rPr lang="sl-SI" dirty="0"/>
              <a:t>Uporabljajte </a:t>
            </a:r>
            <a:r>
              <a:rPr lang="sl-SI" b="1" dirty="0"/>
              <a:t>označene poti za pešce</a:t>
            </a:r>
            <a:r>
              <a:rPr lang="sl-SI" dirty="0"/>
              <a:t>.</a:t>
            </a:r>
          </a:p>
          <a:p>
            <a:pPr algn="just"/>
            <a:r>
              <a:rPr lang="sl-SI" dirty="0"/>
              <a:t>Poskrbite, da bodo poti proste ovir in nevarnosti za spotikanje.</a:t>
            </a:r>
          </a:p>
          <a:p>
            <a:pPr algn="just"/>
            <a:r>
              <a:rPr lang="sl-SI" dirty="0"/>
              <a:t>Kajenje je dovoljeno le v kadilnici.</a:t>
            </a:r>
          </a:p>
        </p:txBody>
      </p:sp>
      <p:pic>
        <p:nvPicPr>
          <p:cNvPr id="8" name="Picture 7" descr="A green and white sign">
            <a:extLst>
              <a:ext uri="{FF2B5EF4-FFF2-40B4-BE49-F238E27FC236}">
                <a16:creationId xmlns:a16="http://schemas.microsoft.com/office/drawing/2014/main" id="{D56B2D2D-EF78-D1B0-EE64-008D41E4A9DE}"/>
              </a:ext>
            </a:extLst>
          </p:cNvPr>
          <p:cNvPicPr>
            <a:picLocks noChangeAspect="1"/>
          </p:cNvPicPr>
          <p:nvPr/>
        </p:nvPicPr>
        <p:blipFill>
          <a:blip r:embed="rId2"/>
          <a:stretch>
            <a:fillRect/>
          </a:stretch>
        </p:blipFill>
        <p:spPr>
          <a:xfrm>
            <a:off x="5173588" y="0"/>
            <a:ext cx="2895487" cy="5145088"/>
          </a:xfrm>
          <a:prstGeom prst="rect">
            <a:avLst/>
          </a:prstGeom>
        </p:spPr>
      </p:pic>
      <p:sp>
        <p:nvSpPr>
          <p:cNvPr id="3" name="Footer Placeholder 2">
            <a:extLst>
              <a:ext uri="{FF2B5EF4-FFF2-40B4-BE49-F238E27FC236}">
                <a16:creationId xmlns:a16="http://schemas.microsoft.com/office/drawing/2014/main" id="{4994D61C-2F29-B709-F2FA-3B070DC5DB4C}"/>
              </a:ext>
            </a:extLst>
          </p:cNvPr>
          <p:cNvSpPr txBox="1">
            <a:spLocks/>
          </p:cNvSpPr>
          <p:nvPr/>
        </p:nvSpPr>
        <p:spPr bwMode="gray">
          <a:xfrm>
            <a:off x="618649" y="4718765"/>
            <a:ext cx="3670812" cy="123111"/>
          </a:xfrm>
          <a:prstGeom prst="rect">
            <a:avLst/>
          </a:prstGeom>
        </p:spPr>
        <p:txBody>
          <a:bodyPr vert="horz" lIns="0" tIns="0" rIns="0" bIns="0" rtlCol="0" anchor="ctr">
            <a:noAutofit/>
          </a:bodyPr>
          <a:lstStyle>
            <a:defPPr>
              <a:defRPr lang="en-US"/>
            </a:defPPr>
            <a:lvl1pPr marL="0" algn="l" defTabSz="457200" rtl="0" eaLnBrk="1" latinLnBrk="0" hangingPunct="1">
              <a:defRPr sz="800" kern="1200" cap="all" baseline="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l-SI" dirty="0"/>
              <a:t>Usposabljanje iz varnosti in zdravja pri delu, požarnega varstva</a:t>
            </a:r>
            <a:endParaRPr lang="en-US" dirty="0"/>
          </a:p>
        </p:txBody>
      </p:sp>
    </p:spTree>
    <p:extLst>
      <p:ext uri="{BB962C8B-B14F-4D97-AF65-F5344CB8AC3E}">
        <p14:creationId xmlns:p14="http://schemas.microsoft.com/office/powerpoint/2010/main" val="230436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9C2FA20-0011-4683-B647-07551DDA0DBF}"/>
              </a:ext>
            </a:extLst>
          </p:cNvPr>
          <p:cNvGraphicFramePr>
            <a:graphicFrameLocks noChangeAspect="1"/>
          </p:cNvGraphicFramePr>
          <p:nvPr>
            <p:custDataLst>
              <p:tags r:id="rId1"/>
            </p:custDataLst>
            <p:extLst>
              <p:ext uri="{D42A27DB-BD31-4B8C-83A1-F6EECF244321}">
                <p14:modId xmlns:p14="http://schemas.microsoft.com/office/powerpoint/2010/main" val="3954940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4" name="Objekt 3" hidden="1">
                        <a:extLst>
                          <a:ext uri="{FF2B5EF4-FFF2-40B4-BE49-F238E27FC236}">
                            <a16:creationId xmlns:a16="http://schemas.microsoft.com/office/drawing/2014/main" id="{B9C2FA20-0011-4683-B647-07551DDA0D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el 6">
            <a:extLst>
              <a:ext uri="{FF2B5EF4-FFF2-40B4-BE49-F238E27FC236}">
                <a16:creationId xmlns:a16="http://schemas.microsoft.com/office/drawing/2014/main" id="{398E5219-C3E2-4FC9-9016-49E393C27C21}"/>
              </a:ext>
            </a:extLst>
          </p:cNvPr>
          <p:cNvSpPr>
            <a:spLocks noGrp="1"/>
          </p:cNvSpPr>
          <p:nvPr>
            <p:ph type="title"/>
          </p:nvPr>
        </p:nvSpPr>
        <p:spPr>
          <a:xfrm>
            <a:off x="302420" y="303212"/>
            <a:ext cx="5641180" cy="615553"/>
          </a:xfrm>
        </p:spPr>
        <p:txBody>
          <a:bodyPr vert="horz"/>
          <a:lstStyle/>
          <a:p>
            <a:r>
              <a:rPr lang="en-US" dirty="0"/>
              <a:t>PREDPISI</a:t>
            </a:r>
          </a:p>
        </p:txBody>
      </p:sp>
      <p:sp>
        <p:nvSpPr>
          <p:cNvPr id="3" name="Fußzeilenplatzhalter 2">
            <a:extLst>
              <a:ext uri="{FF2B5EF4-FFF2-40B4-BE49-F238E27FC236}">
                <a16:creationId xmlns:a16="http://schemas.microsoft.com/office/drawing/2014/main" id="{CD183719-29A4-4C73-9A98-9A907598A530}"/>
              </a:ext>
            </a:extLst>
          </p:cNvPr>
          <p:cNvSpPr>
            <a:spLocks noGrp="1"/>
          </p:cNvSpPr>
          <p:nvPr>
            <p:ph type="ftr" sz="quarter" idx="10"/>
          </p:nvPr>
        </p:nvSpPr>
        <p:spPr>
          <a:xfrm>
            <a:off x="618648" y="4733844"/>
            <a:ext cx="3732457" cy="123111"/>
          </a:xfrm>
        </p:spPr>
        <p:txBody>
          <a:bodyPr/>
          <a:lstStyle/>
          <a:p>
            <a:r>
              <a:rPr lang="sl-SI" noProof="0" dirty="0"/>
              <a:t>Usposabljanje iz varnosti in zdravja pri delu, požarnega varstva</a:t>
            </a:r>
            <a:endParaRPr lang="en-US" noProof="0" dirty="0"/>
          </a:p>
        </p:txBody>
      </p:sp>
      <p:sp>
        <p:nvSpPr>
          <p:cNvPr id="2" name="Foliennummernplatzhalter 1">
            <a:extLst>
              <a:ext uri="{FF2B5EF4-FFF2-40B4-BE49-F238E27FC236}">
                <a16:creationId xmlns:a16="http://schemas.microsoft.com/office/drawing/2014/main" id="{2A75F8CC-68DD-4924-B4CE-7008B00DAA1A}"/>
              </a:ext>
            </a:extLst>
          </p:cNvPr>
          <p:cNvSpPr>
            <a:spLocks noGrp="1"/>
          </p:cNvSpPr>
          <p:nvPr>
            <p:ph type="sldNum" sz="quarter" idx="11"/>
          </p:nvPr>
        </p:nvSpPr>
        <p:spPr>
          <a:xfrm>
            <a:off x="300038" y="4733844"/>
            <a:ext cx="318611" cy="123111"/>
          </a:xfrm>
        </p:spPr>
        <p:txBody>
          <a:bodyPr/>
          <a:lstStyle/>
          <a:p>
            <a:fld id="{54413C03-D129-4B04-B289-283874789DC0}" type="slidenum">
              <a:rPr lang="en-US" noProof="0" smtClean="0"/>
              <a:pPr/>
              <a:t>5</a:t>
            </a:fld>
            <a:endParaRPr lang="en-US" noProof="0" dirty="0"/>
          </a:p>
        </p:txBody>
      </p:sp>
      <p:sp>
        <p:nvSpPr>
          <p:cNvPr id="8" name="Textplatzhalter 7">
            <a:extLst>
              <a:ext uri="{FF2B5EF4-FFF2-40B4-BE49-F238E27FC236}">
                <a16:creationId xmlns:a16="http://schemas.microsoft.com/office/drawing/2014/main" id="{2ACF6B71-F1DE-42A6-84EB-2E841E131A05}"/>
              </a:ext>
            </a:extLst>
          </p:cNvPr>
          <p:cNvSpPr>
            <a:spLocks noGrp="1"/>
          </p:cNvSpPr>
          <p:nvPr>
            <p:ph type="body" sz="quarter" idx="12"/>
          </p:nvPr>
        </p:nvSpPr>
        <p:spPr>
          <a:xfrm>
            <a:off x="300038" y="918765"/>
            <a:ext cx="5641180" cy="660186"/>
          </a:xfrm>
        </p:spPr>
        <p:txBody>
          <a:bodyPr/>
          <a:lstStyle/>
          <a:p>
            <a:pPr lvl="0"/>
            <a:r>
              <a:rPr lang="it-IT" dirty="0"/>
              <a:t>ZAKON O VARNOSTI IN ZDRAVJU PRI DELU (Ur. l. RS, št. 43/2011)</a:t>
            </a:r>
            <a:endParaRPr lang="sl-SI" dirty="0"/>
          </a:p>
          <a:p>
            <a:pPr lvl="0"/>
            <a:r>
              <a:rPr lang="en-US" dirty="0">
                <a:solidFill>
                  <a:schemeClr val="tx1"/>
                </a:solidFill>
              </a:rPr>
              <a:t>OSNOVNI CILJI ZAKONA:</a:t>
            </a:r>
          </a:p>
          <a:p>
            <a:pPr lvl="0"/>
            <a:endParaRPr lang="en-US" dirty="0"/>
          </a:p>
        </p:txBody>
      </p:sp>
      <p:sp>
        <p:nvSpPr>
          <p:cNvPr id="9" name="Textplatzhalter 8">
            <a:extLst>
              <a:ext uri="{FF2B5EF4-FFF2-40B4-BE49-F238E27FC236}">
                <a16:creationId xmlns:a16="http://schemas.microsoft.com/office/drawing/2014/main" id="{244158C3-8942-4193-9C90-7C97C148399C}"/>
              </a:ext>
            </a:extLst>
          </p:cNvPr>
          <p:cNvSpPr>
            <a:spLocks noGrp="1"/>
          </p:cNvSpPr>
          <p:nvPr>
            <p:ph type="body" sz="quarter" idx="13"/>
          </p:nvPr>
        </p:nvSpPr>
        <p:spPr>
          <a:xfrm>
            <a:off x="300038" y="1833936"/>
            <a:ext cx="5641180" cy="2332235"/>
          </a:xfrm>
        </p:spPr>
        <p:txBody>
          <a:bodyPr/>
          <a:lstStyle/>
          <a:p>
            <a:r>
              <a:rPr lang="sl-SI" dirty="0"/>
              <a:t>Priprava boljših rešitev, ki veljajo od sprejetja zakona leta 1999.</a:t>
            </a:r>
          </a:p>
          <a:p>
            <a:r>
              <a:rPr lang="sl-SI" dirty="0"/>
              <a:t>Upoštevanje načela racionalizacije postopkov – z načelom, da se raven varnosti in zdravja delavcev v Sloveniji ne sme spustiti pod že doseženo raven.</a:t>
            </a:r>
          </a:p>
          <a:p>
            <a:r>
              <a:rPr lang="sl-SI" dirty="0"/>
              <a:t>Spodbujanje </a:t>
            </a:r>
            <a:r>
              <a:rPr lang="sl-SI" b="1" dirty="0"/>
              <a:t>varnostne kulture, usmerjene v preprečevanje tveganj pri delu.</a:t>
            </a:r>
          </a:p>
          <a:p>
            <a:r>
              <a:rPr lang="sl-SI" dirty="0"/>
              <a:t>V ta namen mora delodajalec izvajati ukrepe, potrebne za zagotovitev  varnosti in zdravja  delavcev,  vključno  s preprečevanjem nevarnosti  pri  delu, obveščanjem  in usposabljanjem  delavcev z ustrezno organiziranostjo ter potrebnimi materialnimi sredstvi.</a:t>
            </a:r>
          </a:p>
          <a:p>
            <a:pPr marL="0" indent="0">
              <a:buNone/>
            </a:pPr>
            <a:endParaRPr lang="sl-SI" dirty="0"/>
          </a:p>
          <a:p>
            <a:pPr marL="0" indent="0">
              <a:buNone/>
            </a:pPr>
            <a:endParaRPr lang="sl-SI" dirty="0"/>
          </a:p>
        </p:txBody>
      </p:sp>
      <p:sp>
        <p:nvSpPr>
          <p:cNvPr id="16" name="Textplatzhalter 15">
            <a:extLst>
              <a:ext uri="{FF2B5EF4-FFF2-40B4-BE49-F238E27FC236}">
                <a16:creationId xmlns:a16="http://schemas.microsoft.com/office/drawing/2014/main" id="{ECEA9429-8F9E-4952-BB10-BCE423C73BCD}"/>
              </a:ext>
            </a:extLst>
          </p:cNvPr>
          <p:cNvSpPr>
            <a:spLocks noGrp="1"/>
          </p:cNvSpPr>
          <p:nvPr>
            <p:ph type="body" sz="quarter" idx="15"/>
          </p:nvPr>
        </p:nvSpPr>
        <p:spPr>
          <a:xfrm>
            <a:off x="6366681" y="642938"/>
            <a:ext cx="2475694" cy="3729038"/>
          </a:xfrm>
        </p:spPr>
        <p:txBody>
          <a:bodyPr/>
          <a:lstStyle/>
          <a:p>
            <a:pPr marL="0" indent="0">
              <a:buNone/>
            </a:pPr>
            <a:r>
              <a:rPr lang="en-US" dirty="0"/>
              <a:t>GLAVNA ODGOVORNA OSEBA JE DELODAJALEC !</a:t>
            </a:r>
            <a:endParaRPr lang="sl-SI" dirty="0"/>
          </a:p>
          <a:p>
            <a:pPr marL="0" indent="0" algn="ctr">
              <a:buNone/>
            </a:pPr>
            <a:endParaRPr lang="sl-SI" dirty="0"/>
          </a:p>
          <a:p>
            <a:pPr marL="0" indent="0">
              <a:buNone/>
            </a:pPr>
            <a:r>
              <a:rPr lang="en-US" dirty="0"/>
              <a:t>DELODAJALEC JE DOLŽAN ZAGOTOVITI VARNOST IN ZDRAVJE DELAVCEV</a:t>
            </a:r>
            <a:r>
              <a:rPr lang="sl-SI" dirty="0"/>
              <a:t>.</a:t>
            </a:r>
            <a:endParaRPr lang="en-US" dirty="0"/>
          </a:p>
        </p:txBody>
      </p:sp>
    </p:spTree>
    <p:extLst>
      <p:ext uri="{BB962C8B-B14F-4D97-AF65-F5344CB8AC3E}">
        <p14:creationId xmlns:p14="http://schemas.microsoft.com/office/powerpoint/2010/main" val="422027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D175-67FE-98B4-B862-7FA3DBACF924}"/>
              </a:ext>
            </a:extLst>
          </p:cNvPr>
          <p:cNvSpPr>
            <a:spLocks noGrp="1"/>
          </p:cNvSpPr>
          <p:nvPr>
            <p:ph type="title"/>
          </p:nvPr>
        </p:nvSpPr>
        <p:spPr/>
        <p:txBody>
          <a:bodyPr/>
          <a:lstStyle/>
          <a:p>
            <a:r>
              <a:rPr lang="it-IT" dirty="0"/>
              <a:t>ZAKON O VARNOSTI IN ZDRAVJU PRI DELU</a:t>
            </a:r>
            <a:endParaRPr lang="sl-SI" dirty="0"/>
          </a:p>
        </p:txBody>
      </p:sp>
      <p:sp>
        <p:nvSpPr>
          <p:cNvPr id="3" name="Footer Placeholder 2">
            <a:extLst>
              <a:ext uri="{FF2B5EF4-FFF2-40B4-BE49-F238E27FC236}">
                <a16:creationId xmlns:a16="http://schemas.microsoft.com/office/drawing/2014/main" id="{46EBA9DF-E140-8790-606A-D706111C12B2}"/>
              </a:ext>
            </a:extLst>
          </p:cNvPr>
          <p:cNvSpPr>
            <a:spLocks noGrp="1"/>
          </p:cNvSpPr>
          <p:nvPr>
            <p:ph type="ftr" sz="quarter" idx="10"/>
          </p:nvPr>
        </p:nvSpPr>
        <p:spPr>
          <a:xfrm>
            <a:off x="618649" y="4733844"/>
            <a:ext cx="3537248" cy="123111"/>
          </a:xfrm>
        </p:spPr>
        <p:txBody>
          <a:bodyPr/>
          <a:lstStyle/>
          <a:p>
            <a:r>
              <a:rPr lang="sl-SI" dirty="0"/>
              <a:t>Usposabljanje iz varnosti in zdravja pri delu, požarnega varstva</a:t>
            </a:r>
            <a:endParaRPr lang="en-US" dirty="0"/>
          </a:p>
        </p:txBody>
      </p:sp>
      <p:sp>
        <p:nvSpPr>
          <p:cNvPr id="4" name="Slide Number Placeholder 3">
            <a:extLst>
              <a:ext uri="{FF2B5EF4-FFF2-40B4-BE49-F238E27FC236}">
                <a16:creationId xmlns:a16="http://schemas.microsoft.com/office/drawing/2014/main" id="{DA8B6105-71E7-3D83-FF10-D6A5F203DF00}"/>
              </a:ext>
            </a:extLst>
          </p:cNvPr>
          <p:cNvSpPr>
            <a:spLocks noGrp="1"/>
          </p:cNvSpPr>
          <p:nvPr>
            <p:ph type="sldNum" sz="quarter" idx="11"/>
          </p:nvPr>
        </p:nvSpPr>
        <p:spPr/>
        <p:txBody>
          <a:bodyPr/>
          <a:lstStyle/>
          <a:p>
            <a:fld id="{54413C03-D129-4B04-B289-283874789DC0}" type="slidenum">
              <a:rPr lang="en-US" smtClean="0"/>
              <a:pPr/>
              <a:t>6</a:t>
            </a:fld>
            <a:endParaRPr lang="en-US" dirty="0"/>
          </a:p>
        </p:txBody>
      </p:sp>
      <p:sp>
        <p:nvSpPr>
          <p:cNvPr id="5" name="Text Placeholder 4">
            <a:extLst>
              <a:ext uri="{FF2B5EF4-FFF2-40B4-BE49-F238E27FC236}">
                <a16:creationId xmlns:a16="http://schemas.microsoft.com/office/drawing/2014/main" id="{3DF276C8-52B6-081B-2169-336C1756CE7D}"/>
              </a:ext>
            </a:extLst>
          </p:cNvPr>
          <p:cNvSpPr>
            <a:spLocks noGrp="1"/>
          </p:cNvSpPr>
          <p:nvPr>
            <p:ph type="body" sz="quarter" idx="12"/>
          </p:nvPr>
        </p:nvSpPr>
        <p:spPr>
          <a:xfrm>
            <a:off x="300038" y="1057818"/>
            <a:ext cx="5641180" cy="398827"/>
          </a:xfrm>
        </p:spPr>
        <p:txBody>
          <a:bodyPr/>
          <a:lstStyle/>
          <a:p>
            <a:r>
              <a:rPr lang="sl-SI" dirty="0"/>
              <a:t>Delodajalec izvaja ukrepe iz prejšnjega člena, tako da pri tem upošteva naslednja temeljna načela: </a:t>
            </a:r>
          </a:p>
          <a:p>
            <a:endParaRPr lang="sl-SI" dirty="0"/>
          </a:p>
        </p:txBody>
      </p:sp>
      <p:sp>
        <p:nvSpPr>
          <p:cNvPr id="6" name="Text Placeholder 5">
            <a:extLst>
              <a:ext uri="{FF2B5EF4-FFF2-40B4-BE49-F238E27FC236}">
                <a16:creationId xmlns:a16="http://schemas.microsoft.com/office/drawing/2014/main" id="{66198835-7587-86C7-8773-A430BD06EDB4}"/>
              </a:ext>
            </a:extLst>
          </p:cNvPr>
          <p:cNvSpPr>
            <a:spLocks noGrp="1"/>
          </p:cNvSpPr>
          <p:nvPr>
            <p:ph type="body" sz="quarter" idx="13"/>
          </p:nvPr>
        </p:nvSpPr>
        <p:spPr>
          <a:xfrm>
            <a:off x="300038" y="1593109"/>
            <a:ext cx="5641180" cy="3004271"/>
          </a:xfrm>
        </p:spPr>
        <p:txBody>
          <a:bodyPr/>
          <a:lstStyle/>
          <a:p>
            <a:r>
              <a:rPr lang="sl-SI" sz="1100" dirty="0"/>
              <a:t>ocenjevanje tveganj;</a:t>
            </a:r>
          </a:p>
          <a:p>
            <a:r>
              <a:rPr lang="sl-SI" sz="1100" dirty="0"/>
              <a:t>izogibanje nevarnostim;</a:t>
            </a:r>
          </a:p>
          <a:p>
            <a:r>
              <a:rPr lang="sl-SI" sz="1100" dirty="0"/>
              <a:t>obvladovanje nevarnosti pri viru;</a:t>
            </a:r>
          </a:p>
          <a:p>
            <a:r>
              <a:rPr lang="sl-SI" sz="1100" dirty="0"/>
              <a:t>prilagajanje dela posamezniku;</a:t>
            </a:r>
          </a:p>
          <a:p>
            <a:r>
              <a:rPr lang="sl-SI" sz="1100" dirty="0"/>
              <a:t>prilagajanje tehničnemu napredku;</a:t>
            </a:r>
          </a:p>
          <a:p>
            <a:r>
              <a:rPr lang="sl-SI" sz="1100" dirty="0"/>
              <a:t>nadomeščanje nevarnega z nenevarnim ali manj nevarnim;</a:t>
            </a:r>
          </a:p>
          <a:p>
            <a:r>
              <a:rPr lang="sl-SI" sz="1100" dirty="0"/>
              <a:t>razvijanje celovite varnostne politike;</a:t>
            </a:r>
          </a:p>
          <a:p>
            <a:r>
              <a:rPr lang="sl-SI" sz="1100" dirty="0"/>
              <a:t>dajanje prednosti kolektivnim varnostnim ukrepom pred individualnimi;</a:t>
            </a:r>
          </a:p>
          <a:p>
            <a:r>
              <a:rPr lang="sl-SI" sz="1100" dirty="0"/>
              <a:t>dajanje ustreznih navodil in obvestil delavcem.</a:t>
            </a:r>
          </a:p>
        </p:txBody>
      </p:sp>
      <p:sp>
        <p:nvSpPr>
          <p:cNvPr id="7" name="Text Placeholder 6">
            <a:extLst>
              <a:ext uri="{FF2B5EF4-FFF2-40B4-BE49-F238E27FC236}">
                <a16:creationId xmlns:a16="http://schemas.microsoft.com/office/drawing/2014/main" id="{F08B49D1-2435-6F17-A135-870DE49F9409}"/>
              </a:ext>
            </a:extLst>
          </p:cNvPr>
          <p:cNvSpPr>
            <a:spLocks noGrp="1"/>
          </p:cNvSpPr>
          <p:nvPr>
            <p:ph type="body" sz="quarter" idx="14"/>
          </p:nvPr>
        </p:nvSpPr>
        <p:spPr/>
        <p:txBody>
          <a:bodyPr/>
          <a:lstStyle/>
          <a:p>
            <a:endParaRPr lang="sl-SI" dirty="0"/>
          </a:p>
        </p:txBody>
      </p:sp>
      <p:sp>
        <p:nvSpPr>
          <p:cNvPr id="8" name="Text Placeholder 7">
            <a:extLst>
              <a:ext uri="{FF2B5EF4-FFF2-40B4-BE49-F238E27FC236}">
                <a16:creationId xmlns:a16="http://schemas.microsoft.com/office/drawing/2014/main" id="{7C248CFA-2A7B-60E0-42FB-2AF5B7A2F2A0}"/>
              </a:ext>
            </a:extLst>
          </p:cNvPr>
          <p:cNvSpPr>
            <a:spLocks noGrp="1"/>
          </p:cNvSpPr>
          <p:nvPr>
            <p:ph type="body" sz="quarter" idx="15"/>
          </p:nvPr>
        </p:nvSpPr>
        <p:spPr/>
        <p:txBody>
          <a:bodyPr/>
          <a:lstStyle/>
          <a:p>
            <a:pPr marL="0" indent="0">
              <a:buNone/>
            </a:pPr>
            <a:endParaRPr lang="sl-SI" dirty="0"/>
          </a:p>
        </p:txBody>
      </p:sp>
    </p:spTree>
    <p:extLst>
      <p:ext uri="{BB962C8B-B14F-4D97-AF65-F5344CB8AC3E}">
        <p14:creationId xmlns:p14="http://schemas.microsoft.com/office/powerpoint/2010/main" val="372071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8001" y="457994"/>
            <a:ext cx="6935787" cy="990600"/>
          </a:xfrm>
        </p:spPr>
        <p:txBody>
          <a:bodyPr/>
          <a:lstStyle/>
          <a:p>
            <a:r>
              <a:rPr lang="sl-SI" dirty="0"/>
              <a:t>ZAKON O VARNOSTI IN ZDRAVJU PRI DELU</a:t>
            </a:r>
          </a:p>
        </p:txBody>
      </p:sp>
      <p:sp>
        <p:nvSpPr>
          <p:cNvPr id="3" name="Označba mesta vsebine 2"/>
          <p:cNvSpPr>
            <a:spLocks noGrp="1"/>
          </p:cNvSpPr>
          <p:nvPr>
            <p:ph idx="1"/>
          </p:nvPr>
        </p:nvSpPr>
        <p:spPr>
          <a:xfrm>
            <a:off x="508001" y="1306910"/>
            <a:ext cx="7762696" cy="2962001"/>
          </a:xfrm>
        </p:spPr>
        <p:txBody>
          <a:bodyPr/>
          <a:lstStyle/>
          <a:p>
            <a:pPr marL="0" indent="0" algn="ctr">
              <a:buNone/>
            </a:pPr>
            <a:r>
              <a:rPr lang="sl-SI" sz="1800" b="1" dirty="0"/>
              <a:t>DELODAJALEC JE DOLŽAN ZAGOTOVITI VARNOST IN ZDRAVJE DELAVCEV V ZVEZI Z DELOM.</a:t>
            </a:r>
          </a:p>
          <a:p>
            <a:endParaRPr lang="sl-SI" dirty="0"/>
          </a:p>
          <a:p>
            <a:r>
              <a:rPr lang="sl-SI" dirty="0"/>
              <a:t>V ta namen mora delodajalec izvajati ukrepe, potrebne za zagotovitev  varnosti in zdravja  delavcev,  vključno  s preprečevanjem nevarnosti  pri  delu, obveščanjem  in usposabljanjem  delavcev z ustrezno organiziranostjo ter potrebnimi materialnimi sredstvi.</a:t>
            </a:r>
          </a:p>
          <a:p>
            <a:endParaRPr lang="sl-SI" dirty="0"/>
          </a:p>
        </p:txBody>
      </p:sp>
      <p:sp>
        <p:nvSpPr>
          <p:cNvPr id="4" name="Footer Placeholder 2">
            <a:extLst>
              <a:ext uri="{FF2B5EF4-FFF2-40B4-BE49-F238E27FC236}">
                <a16:creationId xmlns:a16="http://schemas.microsoft.com/office/drawing/2014/main" id="{D2FC1382-1FD1-16A1-3BA3-E245775ABD79}"/>
              </a:ext>
            </a:extLst>
          </p:cNvPr>
          <p:cNvSpPr txBox="1">
            <a:spLocks/>
          </p:cNvSpPr>
          <p:nvPr/>
        </p:nvSpPr>
        <p:spPr bwMode="gray">
          <a:xfrm>
            <a:off x="618649" y="4718765"/>
            <a:ext cx="3670812" cy="123111"/>
          </a:xfrm>
          <a:prstGeom prst="rect">
            <a:avLst/>
          </a:prstGeom>
        </p:spPr>
        <p:txBody>
          <a:bodyPr vert="horz" lIns="0" tIns="0" rIns="0" bIns="0" rtlCol="0" anchor="ctr">
            <a:noAutofit/>
          </a:bodyPr>
          <a:lstStyle>
            <a:defPPr>
              <a:defRPr lang="en-US"/>
            </a:defPPr>
            <a:lvl1pPr marL="0" algn="l" defTabSz="457200" rtl="0" eaLnBrk="1" latinLnBrk="0" hangingPunct="1">
              <a:defRPr sz="800" kern="1200" cap="all" baseline="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l-SI" dirty="0"/>
              <a:t>Usposabljanje iz varnosti in zdravja pri delu, požarnega varstva</a:t>
            </a:r>
            <a:endParaRPr lang="en-US" dirty="0"/>
          </a:p>
        </p:txBody>
      </p:sp>
    </p:spTree>
    <p:extLst>
      <p:ext uri="{BB962C8B-B14F-4D97-AF65-F5344CB8AC3E}">
        <p14:creationId xmlns:p14="http://schemas.microsoft.com/office/powerpoint/2010/main" val="295511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F128-EE00-FEC0-7CC2-0C3531A3495D}"/>
              </a:ext>
            </a:extLst>
          </p:cNvPr>
          <p:cNvSpPr>
            <a:spLocks noGrp="1"/>
          </p:cNvSpPr>
          <p:nvPr>
            <p:ph type="title"/>
          </p:nvPr>
        </p:nvSpPr>
        <p:spPr/>
        <p:txBody>
          <a:bodyPr/>
          <a:lstStyle/>
          <a:p>
            <a:r>
              <a:rPr lang="sl-SI" dirty="0"/>
              <a:t>OBVEZNOSTI IN DOLŽNOSTI</a:t>
            </a:r>
          </a:p>
        </p:txBody>
      </p:sp>
      <p:sp>
        <p:nvSpPr>
          <p:cNvPr id="4" name="Slide Number Placeholder 3">
            <a:extLst>
              <a:ext uri="{FF2B5EF4-FFF2-40B4-BE49-F238E27FC236}">
                <a16:creationId xmlns:a16="http://schemas.microsoft.com/office/drawing/2014/main" id="{11BC673A-2D62-95AE-2D0A-7C5FA61CC210}"/>
              </a:ext>
            </a:extLst>
          </p:cNvPr>
          <p:cNvSpPr>
            <a:spLocks noGrp="1"/>
          </p:cNvSpPr>
          <p:nvPr>
            <p:ph type="sldNum" sz="quarter" idx="11"/>
          </p:nvPr>
        </p:nvSpPr>
        <p:spPr/>
        <p:txBody>
          <a:bodyPr/>
          <a:lstStyle/>
          <a:p>
            <a:fld id="{54413C03-D129-4B04-B289-283874789DC0}" type="slidenum">
              <a:rPr lang="en-US" smtClean="0"/>
              <a:pPr/>
              <a:t>8</a:t>
            </a:fld>
            <a:endParaRPr lang="en-US" dirty="0"/>
          </a:p>
        </p:txBody>
      </p:sp>
      <p:sp>
        <p:nvSpPr>
          <p:cNvPr id="5" name="Text Placeholder 4">
            <a:extLst>
              <a:ext uri="{FF2B5EF4-FFF2-40B4-BE49-F238E27FC236}">
                <a16:creationId xmlns:a16="http://schemas.microsoft.com/office/drawing/2014/main" id="{3174AE56-F16C-24F9-162C-B33AF8CD4DC0}"/>
              </a:ext>
            </a:extLst>
          </p:cNvPr>
          <p:cNvSpPr>
            <a:spLocks noGrp="1"/>
          </p:cNvSpPr>
          <p:nvPr>
            <p:ph type="body" sz="quarter" idx="12"/>
          </p:nvPr>
        </p:nvSpPr>
        <p:spPr>
          <a:xfrm>
            <a:off x="300038" y="918765"/>
            <a:ext cx="5641180" cy="398827"/>
          </a:xfrm>
        </p:spPr>
        <p:txBody>
          <a:bodyPr/>
          <a:lstStyle/>
          <a:p>
            <a:r>
              <a:rPr lang="sl-SI" dirty="0"/>
              <a:t>DOLŽNOSTI DELODAJALCA</a:t>
            </a:r>
          </a:p>
        </p:txBody>
      </p:sp>
      <p:sp>
        <p:nvSpPr>
          <p:cNvPr id="6" name="Text Placeholder 5">
            <a:extLst>
              <a:ext uri="{FF2B5EF4-FFF2-40B4-BE49-F238E27FC236}">
                <a16:creationId xmlns:a16="http://schemas.microsoft.com/office/drawing/2014/main" id="{B349D354-FBD1-1ECF-0F4D-85FDA53DFB32}"/>
              </a:ext>
            </a:extLst>
          </p:cNvPr>
          <p:cNvSpPr>
            <a:spLocks noGrp="1"/>
          </p:cNvSpPr>
          <p:nvPr>
            <p:ph type="body" sz="quarter" idx="13"/>
          </p:nvPr>
        </p:nvSpPr>
        <p:spPr>
          <a:xfrm>
            <a:off x="300038" y="1341639"/>
            <a:ext cx="5641180" cy="2331636"/>
          </a:xfrm>
        </p:spPr>
        <p:txBody>
          <a:bodyPr/>
          <a:lstStyle/>
          <a:p>
            <a:r>
              <a:rPr lang="sl-SI" b="1" dirty="0"/>
              <a:t>Poveri</a:t>
            </a:r>
            <a:r>
              <a:rPr lang="sl-SI" dirty="0"/>
              <a:t> opravljanje nalog varnosti pri delu strokovnemu delavcu.</a:t>
            </a:r>
          </a:p>
          <a:p>
            <a:r>
              <a:rPr lang="sl-SI" b="1" dirty="0"/>
              <a:t>Obvešča delavce </a:t>
            </a:r>
            <a:r>
              <a:rPr lang="sl-SI" dirty="0"/>
              <a:t>o uvajanju novih tehnologij in delovne opreme ter o nevarnostih za poškodbe in zdravstvene okvare, ki so povezane z njimi.</a:t>
            </a:r>
          </a:p>
          <a:p>
            <a:r>
              <a:rPr lang="sl-SI" dirty="0"/>
              <a:t>Zagotavlja delavcem predpisano </a:t>
            </a:r>
            <a:r>
              <a:rPr lang="sl-SI" b="1" dirty="0"/>
              <a:t>osebno varovalno opremo</a:t>
            </a:r>
            <a:r>
              <a:rPr lang="sl-SI" dirty="0"/>
              <a:t>, jih seznani z uporabo in vzdrževanjem le-te.</a:t>
            </a:r>
          </a:p>
          <a:p>
            <a:r>
              <a:rPr lang="sl-SI" dirty="0"/>
              <a:t>Zagotavlja periodične </a:t>
            </a:r>
            <a:r>
              <a:rPr lang="sl-SI" b="1" dirty="0"/>
              <a:t>preglede delovne opreme</a:t>
            </a:r>
            <a:r>
              <a:rPr lang="sl-SI" dirty="0"/>
              <a:t>.</a:t>
            </a:r>
          </a:p>
          <a:p>
            <a:r>
              <a:rPr lang="sl-SI" b="1" dirty="0"/>
              <a:t>Zagotavlja </a:t>
            </a:r>
            <a:r>
              <a:rPr lang="sl-SI" dirty="0"/>
              <a:t>varno</a:t>
            </a:r>
            <a:r>
              <a:rPr lang="sl-SI" b="1" dirty="0"/>
              <a:t> </a:t>
            </a:r>
            <a:r>
              <a:rPr lang="sl-SI" dirty="0"/>
              <a:t>delovno okolje in uporabo varne delovne opreme.</a:t>
            </a:r>
          </a:p>
          <a:p>
            <a:endParaRPr lang="sl-SI" dirty="0"/>
          </a:p>
        </p:txBody>
      </p:sp>
      <p:sp>
        <p:nvSpPr>
          <p:cNvPr id="8" name="Text Placeholder 7">
            <a:extLst>
              <a:ext uri="{FF2B5EF4-FFF2-40B4-BE49-F238E27FC236}">
                <a16:creationId xmlns:a16="http://schemas.microsoft.com/office/drawing/2014/main" id="{103A1C31-AF2F-2DAD-DA2F-1FA1FB5BEFB0}"/>
              </a:ext>
            </a:extLst>
          </p:cNvPr>
          <p:cNvSpPr>
            <a:spLocks noGrp="1"/>
          </p:cNvSpPr>
          <p:nvPr>
            <p:ph type="body" sz="quarter" idx="15"/>
          </p:nvPr>
        </p:nvSpPr>
        <p:spPr/>
        <p:txBody>
          <a:bodyPr/>
          <a:lstStyle/>
          <a:p>
            <a:pPr marL="0" indent="0" algn="ctr">
              <a:buNone/>
            </a:pPr>
            <a:endParaRPr lang="sl-SI" dirty="0"/>
          </a:p>
          <a:p>
            <a:pPr marL="0" indent="0" algn="ctr">
              <a:buNone/>
            </a:pPr>
            <a:endParaRPr lang="sl-SI" dirty="0"/>
          </a:p>
          <a:p>
            <a:pPr marL="0" indent="0" algn="ctr">
              <a:buNone/>
            </a:pPr>
            <a:endParaRPr lang="sl-SI" dirty="0"/>
          </a:p>
          <a:p>
            <a:pPr marL="0" indent="0" algn="ctr">
              <a:buNone/>
            </a:pPr>
            <a:r>
              <a:rPr lang="sl-SI" dirty="0"/>
              <a:t>Dolžnosti delodajalca so hkrati tudi pravice delavca.</a:t>
            </a:r>
          </a:p>
          <a:p>
            <a:pPr marL="0" indent="0" algn="ctr">
              <a:buNone/>
            </a:pPr>
            <a:r>
              <a:rPr lang="sl-SI" b="1" dirty="0"/>
              <a:t>V kolikor zaposleni ne upošteva varnostnih ukrepov, navodil in predpisov, ima delodajalec pravico odstraniti delavca z dela.</a:t>
            </a:r>
          </a:p>
        </p:txBody>
      </p:sp>
      <p:sp>
        <p:nvSpPr>
          <p:cNvPr id="9" name="Footer Placeholder 2">
            <a:extLst>
              <a:ext uri="{FF2B5EF4-FFF2-40B4-BE49-F238E27FC236}">
                <a16:creationId xmlns:a16="http://schemas.microsoft.com/office/drawing/2014/main" id="{A15A3349-35C6-AA09-7031-8628CC4BE047}"/>
              </a:ext>
            </a:extLst>
          </p:cNvPr>
          <p:cNvSpPr>
            <a:spLocks noGrp="1"/>
          </p:cNvSpPr>
          <p:nvPr>
            <p:ph type="ftr" sz="quarter" idx="10"/>
          </p:nvPr>
        </p:nvSpPr>
        <p:spPr>
          <a:xfrm>
            <a:off x="618649" y="4733844"/>
            <a:ext cx="3537248" cy="123111"/>
          </a:xfrm>
        </p:spPr>
        <p:txBody>
          <a:bodyPr/>
          <a:lstStyle/>
          <a:p>
            <a:r>
              <a:rPr lang="sl-SI" dirty="0"/>
              <a:t>Usposabljanje iz varnosti in zdravja pri delu, požarnega varstva</a:t>
            </a:r>
            <a:endParaRPr lang="en-US" dirty="0"/>
          </a:p>
        </p:txBody>
      </p:sp>
      <p:pic>
        <p:nvPicPr>
          <p:cNvPr id="3" name="Slika 9">
            <a:extLst>
              <a:ext uri="{FF2B5EF4-FFF2-40B4-BE49-F238E27FC236}">
                <a16:creationId xmlns:a16="http://schemas.microsoft.com/office/drawing/2014/main" id="{7B0996AC-9799-D44C-322A-BECF7C2E4058}"/>
              </a:ext>
            </a:extLst>
          </p:cNvPr>
          <p:cNvPicPr>
            <a:picLocks noChangeAspect="1"/>
          </p:cNvPicPr>
          <p:nvPr/>
        </p:nvPicPr>
        <p:blipFill rotWithShape="1">
          <a:blip r:embed="rId2">
            <a:extLst>
              <a:ext uri="{28A0092B-C50C-407E-A947-70E740481C1C}">
                <a14:useLocalDpi xmlns:a14="http://schemas.microsoft.com/office/drawing/2010/main" val="0"/>
              </a:ext>
            </a:extLst>
          </a:blip>
          <a:srcRect l="-898" t="-5886" r="898" b="6660"/>
          <a:stretch/>
        </p:blipFill>
        <p:spPr>
          <a:xfrm>
            <a:off x="4024520" y="3606035"/>
            <a:ext cx="2129430" cy="1531881"/>
          </a:xfrm>
          <a:prstGeom prst="rect">
            <a:avLst/>
          </a:prstGeom>
        </p:spPr>
      </p:pic>
    </p:spTree>
    <p:extLst>
      <p:ext uri="{BB962C8B-B14F-4D97-AF65-F5344CB8AC3E}">
        <p14:creationId xmlns:p14="http://schemas.microsoft.com/office/powerpoint/2010/main" val="217568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13A1-A0B7-A9F4-B9A5-40FE03008ECF}"/>
              </a:ext>
            </a:extLst>
          </p:cNvPr>
          <p:cNvSpPr>
            <a:spLocks noGrp="1"/>
          </p:cNvSpPr>
          <p:nvPr>
            <p:ph type="title"/>
          </p:nvPr>
        </p:nvSpPr>
        <p:spPr/>
        <p:txBody>
          <a:bodyPr/>
          <a:lstStyle/>
          <a:p>
            <a:r>
              <a:rPr lang="sl-SI" dirty="0"/>
              <a:t>OBVEZNOSTI IN DOLŽNOSTI</a:t>
            </a:r>
          </a:p>
        </p:txBody>
      </p:sp>
      <p:sp>
        <p:nvSpPr>
          <p:cNvPr id="4" name="Slide Number Placeholder 3">
            <a:extLst>
              <a:ext uri="{FF2B5EF4-FFF2-40B4-BE49-F238E27FC236}">
                <a16:creationId xmlns:a16="http://schemas.microsoft.com/office/drawing/2014/main" id="{15363822-35AB-B302-0B05-244675BC2C08}"/>
              </a:ext>
            </a:extLst>
          </p:cNvPr>
          <p:cNvSpPr>
            <a:spLocks noGrp="1"/>
          </p:cNvSpPr>
          <p:nvPr>
            <p:ph type="sldNum" sz="quarter" idx="11"/>
          </p:nvPr>
        </p:nvSpPr>
        <p:spPr/>
        <p:txBody>
          <a:bodyPr/>
          <a:lstStyle/>
          <a:p>
            <a:fld id="{54413C03-D129-4B04-B289-283874789DC0}" type="slidenum">
              <a:rPr lang="en-US" smtClean="0"/>
              <a:pPr/>
              <a:t>9</a:t>
            </a:fld>
            <a:endParaRPr lang="en-US" dirty="0"/>
          </a:p>
        </p:txBody>
      </p:sp>
      <p:sp>
        <p:nvSpPr>
          <p:cNvPr id="5" name="Text Placeholder 4">
            <a:extLst>
              <a:ext uri="{FF2B5EF4-FFF2-40B4-BE49-F238E27FC236}">
                <a16:creationId xmlns:a16="http://schemas.microsoft.com/office/drawing/2014/main" id="{BD9B4D3A-8337-6E8B-B2F6-B1D619BBA7C9}"/>
              </a:ext>
            </a:extLst>
          </p:cNvPr>
          <p:cNvSpPr>
            <a:spLocks noGrp="1"/>
          </p:cNvSpPr>
          <p:nvPr>
            <p:ph type="body" sz="quarter" idx="12"/>
          </p:nvPr>
        </p:nvSpPr>
        <p:spPr>
          <a:xfrm>
            <a:off x="300038" y="940767"/>
            <a:ext cx="5641180" cy="398827"/>
          </a:xfrm>
        </p:spPr>
        <p:txBody>
          <a:bodyPr/>
          <a:lstStyle/>
          <a:p>
            <a:r>
              <a:rPr lang="sl-SI" dirty="0"/>
              <a:t>PRAVICE IN DOLŽNOSTI DELAVCA</a:t>
            </a:r>
          </a:p>
        </p:txBody>
      </p:sp>
      <p:sp>
        <p:nvSpPr>
          <p:cNvPr id="6" name="Text Placeholder 5">
            <a:extLst>
              <a:ext uri="{FF2B5EF4-FFF2-40B4-BE49-F238E27FC236}">
                <a16:creationId xmlns:a16="http://schemas.microsoft.com/office/drawing/2014/main" id="{51FA31C3-D298-B0D4-8D33-ABF1171EC724}"/>
              </a:ext>
            </a:extLst>
          </p:cNvPr>
          <p:cNvSpPr>
            <a:spLocks noGrp="1"/>
          </p:cNvSpPr>
          <p:nvPr>
            <p:ph type="body" sz="quarter" idx="13"/>
          </p:nvPr>
        </p:nvSpPr>
        <p:spPr>
          <a:xfrm>
            <a:off x="300038" y="1339594"/>
            <a:ext cx="5641180" cy="3147435"/>
          </a:xfrm>
        </p:spPr>
        <p:txBody>
          <a:bodyPr/>
          <a:lstStyle/>
          <a:p>
            <a:pPr>
              <a:lnSpc>
                <a:spcPct val="100000"/>
              </a:lnSpc>
            </a:pPr>
            <a:r>
              <a:rPr lang="sl-SI" dirty="0"/>
              <a:t>Pravica do dela in delovnega okolja, ki mu zagotavlja varnost in zdravje pri delu.</a:t>
            </a:r>
          </a:p>
          <a:p>
            <a:pPr>
              <a:lnSpc>
                <a:spcPct val="100000"/>
              </a:lnSpc>
            </a:pPr>
            <a:r>
              <a:rPr lang="sl-SI" dirty="0"/>
              <a:t>Delovni proces mora biti prilagojen telesnim zmožnostim delavca, delovno okolje in oprema pa morajo glede na naravo dela </a:t>
            </a:r>
            <a:r>
              <a:rPr lang="sl-SI" b="1" dirty="0"/>
              <a:t>zagotavljati delavcu varnost in ne smejo ogrožati njegovega zdravja.</a:t>
            </a:r>
          </a:p>
          <a:p>
            <a:pPr>
              <a:lnSpc>
                <a:spcPct val="100000"/>
              </a:lnSpc>
            </a:pPr>
            <a:r>
              <a:rPr lang="sl-SI" dirty="0"/>
              <a:t>Opravljati delo s tolikšno pazljivostjo, da s  tem  varuje  svoje  življenje  in  zdravje  ter  življenje  in </a:t>
            </a:r>
            <a:r>
              <a:rPr lang="sl-SI" b="1" dirty="0"/>
              <a:t>zdravje drugih oseb</a:t>
            </a:r>
            <a:r>
              <a:rPr lang="sl-SI" dirty="0"/>
              <a:t>.</a:t>
            </a:r>
          </a:p>
          <a:p>
            <a:pPr>
              <a:lnSpc>
                <a:spcPct val="100000"/>
              </a:lnSpc>
            </a:pPr>
            <a:r>
              <a:rPr lang="sl-SI" dirty="0"/>
              <a:t>Upoštevati predpisane varnostne ukrepe, </a:t>
            </a:r>
            <a:r>
              <a:rPr lang="sl-SI" b="1" dirty="0"/>
              <a:t>uporabljati predpisano osebno varovalno opremo.</a:t>
            </a:r>
          </a:p>
          <a:p>
            <a:pPr>
              <a:lnSpc>
                <a:spcPct val="100000"/>
              </a:lnSpc>
            </a:pPr>
            <a:r>
              <a:rPr lang="sl-SI" b="1" dirty="0"/>
              <a:t>Udeleževanje usposabljanj in preizkusov znanja za varno delo</a:t>
            </a:r>
            <a:r>
              <a:rPr lang="sl-SI" dirty="0"/>
              <a:t>.</a:t>
            </a:r>
          </a:p>
          <a:p>
            <a:pPr>
              <a:lnSpc>
                <a:spcPct val="100000"/>
              </a:lnSpc>
            </a:pPr>
            <a:r>
              <a:rPr lang="sl-SI" dirty="0"/>
              <a:t>Redno opravljati zdravstvene preglede, na katere je poslan s strani delodajalca.</a:t>
            </a:r>
          </a:p>
          <a:p>
            <a:pPr>
              <a:lnSpc>
                <a:spcPct val="100000"/>
              </a:lnSpc>
            </a:pPr>
            <a:r>
              <a:rPr lang="sl-SI" b="1" dirty="0"/>
              <a:t>Seznaniti se z varnostnimi ukrepi</a:t>
            </a:r>
            <a:r>
              <a:rPr lang="sl-SI" dirty="0"/>
              <a:t> in ukrepi zdravstvenega varstva, ter da se usposablja za njihovo izvajanje.</a:t>
            </a:r>
          </a:p>
          <a:p>
            <a:endParaRPr lang="sl-SI" dirty="0"/>
          </a:p>
        </p:txBody>
      </p:sp>
      <p:sp>
        <p:nvSpPr>
          <p:cNvPr id="8" name="Text Placeholder 7">
            <a:extLst>
              <a:ext uri="{FF2B5EF4-FFF2-40B4-BE49-F238E27FC236}">
                <a16:creationId xmlns:a16="http://schemas.microsoft.com/office/drawing/2014/main" id="{ED68BDAF-CFE9-23C4-BD29-0F79F20CDC97}"/>
              </a:ext>
            </a:extLst>
          </p:cNvPr>
          <p:cNvSpPr>
            <a:spLocks noGrp="1"/>
          </p:cNvSpPr>
          <p:nvPr>
            <p:ph type="body" sz="quarter" idx="15"/>
          </p:nvPr>
        </p:nvSpPr>
        <p:spPr/>
        <p:txBody>
          <a:bodyPr/>
          <a:lstStyle/>
          <a:p>
            <a:pPr marL="0" indent="0">
              <a:buNone/>
            </a:pPr>
            <a:r>
              <a:rPr lang="sl-SI" b="1" dirty="0"/>
              <a:t>Delavec ima pravico do odklonitve dela, če ni predhodno seznanjen z nevarnostmi ali če mu grozi neposredna nevarnost za zdravje ali življenje.</a:t>
            </a:r>
          </a:p>
        </p:txBody>
      </p:sp>
      <p:sp>
        <p:nvSpPr>
          <p:cNvPr id="9" name="Footer Placeholder 2">
            <a:extLst>
              <a:ext uri="{FF2B5EF4-FFF2-40B4-BE49-F238E27FC236}">
                <a16:creationId xmlns:a16="http://schemas.microsoft.com/office/drawing/2014/main" id="{FE4E0D93-394D-2B21-B7A2-374808DA34B9}"/>
              </a:ext>
            </a:extLst>
          </p:cNvPr>
          <p:cNvSpPr>
            <a:spLocks noGrp="1"/>
          </p:cNvSpPr>
          <p:nvPr>
            <p:ph type="ftr" sz="quarter" idx="10"/>
          </p:nvPr>
        </p:nvSpPr>
        <p:spPr>
          <a:xfrm>
            <a:off x="618649" y="4733844"/>
            <a:ext cx="3537248" cy="123111"/>
          </a:xfrm>
        </p:spPr>
        <p:txBody>
          <a:bodyPr/>
          <a:lstStyle/>
          <a:p>
            <a:r>
              <a:rPr lang="sl-SI" dirty="0"/>
              <a:t>Usposabljanje iz varnosti in zdravja pri delu, požarnega varstva</a:t>
            </a:r>
            <a:endParaRPr lang="en-US" dirty="0"/>
          </a:p>
        </p:txBody>
      </p:sp>
    </p:spTree>
    <p:extLst>
      <p:ext uri="{BB962C8B-B14F-4D97-AF65-F5344CB8AC3E}">
        <p14:creationId xmlns:p14="http://schemas.microsoft.com/office/powerpoint/2010/main" val="2417694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E4P_STYLE_ID" val="aff958d4-5f71-4e90-bfe1-a52ab6a9a6c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enkel_Master_EN">
  <a:themeElements>
    <a:clrScheme name="Color_Henkel">
      <a:dk1>
        <a:sysClr val="windowText" lastClr="000000"/>
      </a:dk1>
      <a:lt1>
        <a:sysClr val="window" lastClr="FFFFFF"/>
      </a:lt1>
      <a:dk2>
        <a:srgbClr val="DED7D6"/>
      </a:dk2>
      <a:lt2>
        <a:srgbClr val="EFEBEA"/>
      </a:lt2>
      <a:accent1>
        <a:srgbClr val="E1000F"/>
      </a:accent1>
      <a:accent2>
        <a:srgbClr val="968282"/>
      </a:accent2>
      <a:accent3>
        <a:srgbClr val="56729F"/>
      </a:accent3>
      <a:accent4>
        <a:srgbClr val="BDCDDA"/>
      </a:accent4>
      <a:accent5>
        <a:srgbClr val="53846A"/>
      </a:accent5>
      <a:accent6>
        <a:srgbClr val="BFCFBE"/>
      </a:accent6>
      <a:hlink>
        <a:srgbClr val="000000"/>
      </a:hlink>
      <a:folHlink>
        <a:srgbClr val="000000"/>
      </a:folHlink>
    </a:clrScheme>
    <a:fontScheme name="Fonts Henkel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80000" tIns="144000" rIns="180000" bIns="144000" rtlCol="0" anchor="t"/>
      <a:lstStyle>
        <a:defPPr algn="l">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noAutofit/>
      </a:bodyPr>
      <a:lstStyle>
        <a:defPPr marL="162000" indent="-162000" algn="l" defTabSz="685800">
          <a:lnSpc>
            <a:spcPct val="114000"/>
          </a:lnSpc>
          <a:spcAft>
            <a:spcPts val="1200"/>
          </a:spcAft>
          <a:buClr>
            <a:schemeClr val="accent1"/>
          </a:buClr>
          <a:buSzPct val="100000"/>
          <a:buFont typeface="Wingdings" panose="05000000000000000000" pitchFamily="2" charset="2"/>
          <a:buChar char="§"/>
          <a:defRPr sz="1200" dirty="0" err="1"/>
        </a:defPPr>
      </a:lstStyle>
    </a:txDef>
  </a:objectDefaults>
  <a:extraClrSchemeLst/>
  <a:extLst>
    <a:ext uri="{05A4C25C-085E-4340-85A3-A5531E510DB2}">
      <thm15:themeFamily xmlns:thm15="http://schemas.microsoft.com/office/thememl/2012/main" name="Henkel PPT Template.pptx" id="{53EEE8EB-EB05-4128-A489-5074B0BCE927}" vid="{042B78F7-4D3D-495E-A87C-6229CE44AAFA}"/>
    </a:ext>
  </a:extLst>
</a:theme>
</file>

<file path=ppt/theme/theme2.xml><?xml version="1.0" encoding="utf-8"?>
<a:theme xmlns:a="http://schemas.openxmlformats.org/drawingml/2006/main" name="Office">
  <a:themeElements>
    <a:clrScheme name="Color_Henkel">
      <a:dk1>
        <a:sysClr val="windowText" lastClr="000000"/>
      </a:dk1>
      <a:lt1>
        <a:sysClr val="window" lastClr="FFFFFF"/>
      </a:lt1>
      <a:dk2>
        <a:srgbClr val="DED7D6"/>
      </a:dk2>
      <a:lt2>
        <a:srgbClr val="EFEBEA"/>
      </a:lt2>
      <a:accent1>
        <a:srgbClr val="E1000F"/>
      </a:accent1>
      <a:accent2>
        <a:srgbClr val="968282"/>
      </a:accent2>
      <a:accent3>
        <a:srgbClr val="56729F"/>
      </a:accent3>
      <a:accent4>
        <a:srgbClr val="BDCDDA"/>
      </a:accent4>
      <a:accent5>
        <a:srgbClr val="53846A"/>
      </a:accent5>
      <a:accent6>
        <a:srgbClr val="BFCFBE"/>
      </a:accent6>
      <a:hlink>
        <a:srgbClr val="000000"/>
      </a:hlink>
      <a:folHlink>
        <a:srgbClr val="000000"/>
      </a:folHlink>
    </a:clrScheme>
    <a:fontScheme name="Fonts_Henkel">
      <a:majorFont>
        <a:latin typeface="GT Flexa Rg"/>
        <a:ea typeface=""/>
        <a:cs typeface=""/>
      </a:majorFont>
      <a:minorFont>
        <a:latin typeface="GT Flex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Color_Henkel">
      <a:dk1>
        <a:sysClr val="windowText" lastClr="000000"/>
      </a:dk1>
      <a:lt1>
        <a:sysClr val="window" lastClr="FFFFFF"/>
      </a:lt1>
      <a:dk2>
        <a:srgbClr val="DED7D6"/>
      </a:dk2>
      <a:lt2>
        <a:srgbClr val="EFEBEA"/>
      </a:lt2>
      <a:accent1>
        <a:srgbClr val="E1000F"/>
      </a:accent1>
      <a:accent2>
        <a:srgbClr val="968282"/>
      </a:accent2>
      <a:accent3>
        <a:srgbClr val="56729F"/>
      </a:accent3>
      <a:accent4>
        <a:srgbClr val="BDCDDA"/>
      </a:accent4>
      <a:accent5>
        <a:srgbClr val="53846A"/>
      </a:accent5>
      <a:accent6>
        <a:srgbClr val="BFCFBE"/>
      </a:accent6>
      <a:hlink>
        <a:srgbClr val="000000"/>
      </a:hlink>
      <a:folHlink>
        <a:srgbClr val="000000"/>
      </a:folHlink>
    </a:clrScheme>
    <a:fontScheme name="Fonts_Henkel">
      <a:majorFont>
        <a:latin typeface="GT Flexa Rg"/>
        <a:ea typeface=""/>
        <a:cs typeface=""/>
      </a:majorFont>
      <a:minorFont>
        <a:latin typeface="GT Flex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55FBD8E8C7F748B88835100984DDCF" ma:contentTypeVersion="21" ma:contentTypeDescription="Create a new document." ma:contentTypeScope="" ma:versionID="7761f0a508f92f1866f1e9d46c93925f">
  <xsd:schema xmlns:xsd="http://www.w3.org/2001/XMLSchema" xmlns:xs="http://www.w3.org/2001/XMLSchema" xmlns:p="http://schemas.microsoft.com/office/2006/metadata/properties" xmlns:ns2="05de9632-f6f8-4715-8e81-14c4c8de630f" xmlns:ns3="d40bd936-7c96-4dfd-a85d-e754b43b3a7e" xmlns:ns4="ef406d6b-70e0-427c-b08d-4edfc77771aa" targetNamespace="http://schemas.microsoft.com/office/2006/metadata/properties" ma:root="true" ma:fieldsID="0653145b02c8cb09b34a60cdaac0bc08" ns2:_="" ns3:_="" ns4:_="">
    <xsd:import namespace="05de9632-f6f8-4715-8e81-14c4c8de630f"/>
    <xsd:import namespace="d40bd936-7c96-4dfd-a85d-e754b43b3a7e"/>
    <xsd:import namespace="ef406d6b-70e0-427c-b08d-4edfc77771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e9632-f6f8-4715-8e81-14c4c8de63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2f792e8-4dad-42c1-ad63-44982727bf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0bd936-7c96-4dfd-a85d-e754b43b3a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406d6b-70e0-427c-b08d-4edfc77771a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9ec51bd-8825-4202-a8a1-118b75eba683}" ma:internalName="TaxCatchAll" ma:showField="CatchAllData" ma:web="d40bd936-7c96-4dfd-a85d-e754b43b3a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2f792e8-4dad-42c1-ad63-44982727bf4d" ContentTypeId="0x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5de9632-f6f8-4715-8e81-14c4c8de630f">
      <Terms xmlns="http://schemas.microsoft.com/office/infopath/2007/PartnerControls"/>
    </lcf76f155ced4ddcb4097134ff3c332f>
    <TaxCatchAll xmlns="ef406d6b-70e0-427c-b08d-4edfc77771aa" xsi:nil="true"/>
  </documentManagement>
</p:properties>
</file>

<file path=customXml/itemProps1.xml><?xml version="1.0" encoding="utf-8"?>
<ds:datastoreItem xmlns:ds="http://schemas.openxmlformats.org/officeDocument/2006/customXml" ds:itemID="{334D8211-A59B-4860-A931-4D6BC99F1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e9632-f6f8-4715-8e81-14c4c8de630f"/>
    <ds:schemaRef ds:uri="d40bd936-7c96-4dfd-a85d-e754b43b3a7e"/>
    <ds:schemaRef ds:uri="ef406d6b-70e0-427c-b08d-4edfc7777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16BC72-8BF2-437E-AAED-829A1B7442F7}">
  <ds:schemaRefs>
    <ds:schemaRef ds:uri="Microsoft.SharePoint.Taxonomy.ContentTypeSync"/>
  </ds:schemaRefs>
</ds:datastoreItem>
</file>

<file path=customXml/itemProps3.xml><?xml version="1.0" encoding="utf-8"?>
<ds:datastoreItem xmlns:ds="http://schemas.openxmlformats.org/officeDocument/2006/customXml" ds:itemID="{27CF7434-E26D-4085-9ED2-B86CC45AE79F}">
  <ds:schemaRefs>
    <ds:schemaRef ds:uri="http://schemas.microsoft.com/sharepoint/v3/contenttype/forms"/>
  </ds:schemaRefs>
</ds:datastoreItem>
</file>

<file path=customXml/itemProps4.xml><?xml version="1.0" encoding="utf-8"?>
<ds:datastoreItem xmlns:ds="http://schemas.openxmlformats.org/officeDocument/2006/customXml" ds:itemID="{5CC2817D-4C97-4B64-8971-3B82218F0E7C}">
  <ds:schemaRefs>
    <ds:schemaRef ds:uri="http://schemas.microsoft.com/office/2006/metadata/properties"/>
    <ds:schemaRef ds:uri="http://schemas.openxmlformats.org/package/2006/metadata/core-properties"/>
    <ds:schemaRef ds:uri="http://www.w3.org/XML/1998/namespace"/>
    <ds:schemaRef ds:uri="http://purl.org/dc/dcmitype/"/>
    <ds:schemaRef ds:uri="d40bd936-7c96-4dfd-a85d-e754b43b3a7e"/>
    <ds:schemaRef ds:uri="http://schemas.microsoft.com/office/infopath/2007/PartnerControls"/>
    <ds:schemaRef ds:uri="05de9632-f6f8-4715-8e81-14c4c8de630f"/>
    <ds:schemaRef ds:uri="http://schemas.microsoft.com/office/2006/documentManagement/types"/>
    <ds:schemaRef ds:uri="http://purl.org/dc/elements/1.1/"/>
    <ds:schemaRef ds:uri="ef406d6b-70e0-427c-b08d-4edfc77771aa"/>
    <ds:schemaRef ds:uri="http://purl.org/dc/terms/"/>
  </ds:schemaRefs>
</ds:datastoreItem>
</file>

<file path=docProps/app.xml><?xml version="1.0" encoding="utf-8"?>
<Properties xmlns="http://schemas.openxmlformats.org/officeDocument/2006/extended-properties" xmlns:vt="http://schemas.openxmlformats.org/officeDocument/2006/docPropsVTypes">
  <Template>Henkel PPT Template</Template>
  <TotalTime>0</TotalTime>
  <Words>827</Words>
  <Application>Microsoft Office PowerPoint</Application>
  <PresentationFormat>Custom</PresentationFormat>
  <Paragraphs>94</Paragraphs>
  <Slides>10</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GT Flexa Rg</vt:lpstr>
      <vt:lpstr>Arial</vt:lpstr>
      <vt:lpstr>Calibri</vt:lpstr>
      <vt:lpstr>Segoe UI</vt:lpstr>
      <vt:lpstr>Wingdings</vt:lpstr>
      <vt:lpstr>Henkel_Master_EN</vt:lpstr>
      <vt:lpstr>think-cell Folie</vt:lpstr>
      <vt:lpstr>Usposabljanje iz varnosti in zdravja pri delu</vt:lpstr>
      <vt:lpstr>KAJ JE VARNOST PRI DELU?</vt:lpstr>
      <vt:lpstr>KAJ JE ZDRAVJE?</vt:lpstr>
      <vt:lpstr>OSNOVNA VARNOSTNA PRAVILA</vt:lpstr>
      <vt:lpstr>PREDPISI</vt:lpstr>
      <vt:lpstr>ZAKON O VARNOSTI IN ZDRAVJU PRI DELU</vt:lpstr>
      <vt:lpstr>ZAKON O VARNOSTI IN ZDRAVJU PRI DELU</vt:lpstr>
      <vt:lpstr>OBVEZNOSTI IN DOLŽNOSTI</vt:lpstr>
      <vt:lpstr>OBVEZNOSTI IN DOLŽNOSTI</vt:lpstr>
      <vt:lpstr>Obveznosti in dolžnosti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Bobek</dc:creator>
  <cp:lastModifiedBy>Petra Vrscaj</cp:lastModifiedBy>
  <cp:revision>3</cp:revision>
  <dcterms:created xsi:type="dcterms:W3CDTF">2024-08-06T08:36:03Z</dcterms:created>
  <dcterms:modified xsi:type="dcterms:W3CDTF">2026-02-26T12:29:09Z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0x010100AA55FBD8E8C7F748B88835100984DDCF</vt:lpwstr>
  </property>
  <property fmtid="{D5CDD505-2E9C-101B-9397-08002B2CF9AE}" pid="3" name="MediaServiceImageTags">
    <vt:lpwstr/>
  </property>
</Properties>
</file>